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5" r:id="rId5"/>
    <p:sldId id="268" r:id="rId6"/>
    <p:sldId id="266" r:id="rId7"/>
    <p:sldId id="267" r:id="rId8"/>
    <p:sldId id="262" r:id="rId9"/>
    <p:sldId id="269" r:id="rId10"/>
    <p:sldId id="270" r:id="rId11"/>
    <p:sldId id="271" r:id="rId12"/>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EFA00"/>
    <a:srgbClr val="F3F3F3"/>
    <a:srgbClr val="000000"/>
    <a:srgbClr val="F1F1F1"/>
    <a:srgbClr val="979797"/>
    <a:srgbClr val="DFDEE3"/>
    <a:srgbClr val="F4F4F2"/>
    <a:srgbClr val="FBFB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48" autoAdjust="0"/>
    <p:restoredTop sz="94660"/>
  </p:normalViewPr>
  <p:slideViewPr>
    <p:cSldViewPr snapToGrid="0">
      <p:cViewPr>
        <p:scale>
          <a:sx n="101" d="100"/>
          <a:sy n="101" d="100"/>
        </p:scale>
        <p:origin x="1168" y="79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jpg>
</file>

<file path=ppt/media/image3.tiff>
</file>

<file path=ppt/media/image4.gif>
</file>

<file path=ppt/media/image5.tiff>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p:cNvSpPr>
            <a:spLocks noGrp="1"/>
          </p:cNvSpPr>
          <p:nvPr>
            <p:ph type="dt" sz="half" idx="10"/>
          </p:nvPr>
        </p:nvSpPr>
        <p:spPr/>
        <p:txBody>
          <a:bodyPr/>
          <a:lstStyle/>
          <a:p>
            <a:fld id="{4A1CB4BE-5640-44C9-A594-38FB230DF921}" type="datetimeFigureOut">
              <a:rPr lang="id-ID" smtClean="0"/>
              <a:t>10/10/19</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172630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6" name="Picture Placeholder 9"/>
          <p:cNvSpPr>
            <a:spLocks noGrp="1"/>
          </p:cNvSpPr>
          <p:nvPr>
            <p:ph type="pic" sz="quarter" idx="10"/>
          </p:nvPr>
        </p:nvSpPr>
        <p:spPr>
          <a:xfrm>
            <a:off x="7302500" y="1346200"/>
            <a:ext cx="2374900" cy="4178300"/>
          </a:xfrm>
          <a:custGeom>
            <a:avLst/>
            <a:gdLst>
              <a:gd name="connsiteX0" fmla="*/ 0 w 2374900"/>
              <a:gd name="connsiteY0" fmla="*/ 0 h 4178300"/>
              <a:gd name="connsiteX1" fmla="*/ 2374900 w 2374900"/>
              <a:gd name="connsiteY1" fmla="*/ 0 h 4178300"/>
              <a:gd name="connsiteX2" fmla="*/ 2374900 w 2374900"/>
              <a:gd name="connsiteY2" fmla="*/ 4178300 h 4178300"/>
              <a:gd name="connsiteX3" fmla="*/ 0 w 2374900"/>
              <a:gd name="connsiteY3" fmla="*/ 4178300 h 4178300"/>
            </a:gdLst>
            <a:ahLst/>
            <a:cxnLst>
              <a:cxn ang="0">
                <a:pos x="connsiteX0" y="connsiteY0"/>
              </a:cxn>
              <a:cxn ang="0">
                <a:pos x="connsiteX1" y="connsiteY1"/>
              </a:cxn>
              <a:cxn ang="0">
                <a:pos x="connsiteX2" y="connsiteY2"/>
              </a:cxn>
              <a:cxn ang="0">
                <a:pos x="connsiteX3" y="connsiteY3"/>
              </a:cxn>
            </a:cxnLst>
            <a:rect l="l" t="t" r="r" b="b"/>
            <a:pathLst>
              <a:path w="2374900" h="4178300">
                <a:moveTo>
                  <a:pt x="0" y="0"/>
                </a:moveTo>
                <a:lnTo>
                  <a:pt x="2374900" y="0"/>
                </a:lnTo>
                <a:lnTo>
                  <a:pt x="2374900" y="4178300"/>
                </a:lnTo>
                <a:lnTo>
                  <a:pt x="0" y="4178300"/>
                </a:lnTo>
                <a:close/>
              </a:path>
            </a:pathLst>
          </a:custGeom>
        </p:spPr>
        <p:txBody>
          <a:bodyPr wrap="square">
            <a:noAutofit/>
          </a:bodyPr>
          <a:lstStyle/>
          <a:p>
            <a:endParaRPr lang="id-ID"/>
          </a:p>
        </p:txBody>
      </p:sp>
      <p:sp>
        <p:nvSpPr>
          <p:cNvPr id="7" name="Picture Placeholder 12"/>
          <p:cNvSpPr>
            <a:spLocks noGrp="1"/>
          </p:cNvSpPr>
          <p:nvPr>
            <p:ph type="pic" sz="quarter" idx="11"/>
          </p:nvPr>
        </p:nvSpPr>
        <p:spPr>
          <a:xfrm>
            <a:off x="9804400" y="1866900"/>
            <a:ext cx="1320800" cy="3225800"/>
          </a:xfrm>
          <a:custGeom>
            <a:avLst/>
            <a:gdLst>
              <a:gd name="connsiteX0" fmla="*/ 0 w 1320800"/>
              <a:gd name="connsiteY0" fmla="*/ 0 h 3225800"/>
              <a:gd name="connsiteX1" fmla="*/ 1320800 w 1320800"/>
              <a:gd name="connsiteY1" fmla="*/ 0 h 3225800"/>
              <a:gd name="connsiteX2" fmla="*/ 1320800 w 1320800"/>
              <a:gd name="connsiteY2" fmla="*/ 3225800 h 3225800"/>
              <a:gd name="connsiteX3" fmla="*/ 0 w 1320800"/>
              <a:gd name="connsiteY3" fmla="*/ 3225800 h 3225800"/>
            </a:gdLst>
            <a:ahLst/>
            <a:cxnLst>
              <a:cxn ang="0">
                <a:pos x="connsiteX0" y="connsiteY0"/>
              </a:cxn>
              <a:cxn ang="0">
                <a:pos x="connsiteX1" y="connsiteY1"/>
              </a:cxn>
              <a:cxn ang="0">
                <a:pos x="connsiteX2" y="connsiteY2"/>
              </a:cxn>
              <a:cxn ang="0">
                <a:pos x="connsiteX3" y="connsiteY3"/>
              </a:cxn>
            </a:cxnLst>
            <a:rect l="l" t="t" r="r" b="b"/>
            <a:pathLst>
              <a:path w="1320800" h="3225800">
                <a:moveTo>
                  <a:pt x="0" y="0"/>
                </a:moveTo>
                <a:lnTo>
                  <a:pt x="1320800" y="0"/>
                </a:lnTo>
                <a:lnTo>
                  <a:pt x="1320800" y="3225800"/>
                </a:lnTo>
                <a:lnTo>
                  <a:pt x="0" y="3225800"/>
                </a:lnTo>
                <a:close/>
              </a:path>
            </a:pathLst>
          </a:custGeom>
        </p:spPr>
        <p:txBody>
          <a:bodyPr wrap="square">
            <a:noAutofit/>
          </a:bodyPr>
          <a:lstStyle/>
          <a:p>
            <a:endParaRPr lang="id-ID"/>
          </a:p>
        </p:txBody>
      </p:sp>
    </p:spTree>
    <p:extLst>
      <p:ext uri="{BB962C8B-B14F-4D97-AF65-F5344CB8AC3E}">
        <p14:creationId xmlns:p14="http://schemas.microsoft.com/office/powerpoint/2010/main" val="1653448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6" name="Picture Placeholder 8"/>
          <p:cNvSpPr>
            <a:spLocks noGrp="1"/>
          </p:cNvSpPr>
          <p:nvPr>
            <p:ph type="pic" sz="quarter" idx="10"/>
          </p:nvPr>
        </p:nvSpPr>
        <p:spPr>
          <a:xfrm>
            <a:off x="4705350" y="1581150"/>
            <a:ext cx="2076450" cy="3657600"/>
          </a:xfrm>
          <a:custGeom>
            <a:avLst/>
            <a:gdLst>
              <a:gd name="connsiteX0" fmla="*/ 0 w 2076450"/>
              <a:gd name="connsiteY0" fmla="*/ 0 h 3657600"/>
              <a:gd name="connsiteX1" fmla="*/ 2076450 w 2076450"/>
              <a:gd name="connsiteY1" fmla="*/ 0 h 3657600"/>
              <a:gd name="connsiteX2" fmla="*/ 2076450 w 2076450"/>
              <a:gd name="connsiteY2" fmla="*/ 3657600 h 3657600"/>
              <a:gd name="connsiteX3" fmla="*/ 0 w 2076450"/>
              <a:gd name="connsiteY3" fmla="*/ 3657600 h 3657600"/>
            </a:gdLst>
            <a:ahLst/>
            <a:cxnLst>
              <a:cxn ang="0">
                <a:pos x="connsiteX0" y="connsiteY0"/>
              </a:cxn>
              <a:cxn ang="0">
                <a:pos x="connsiteX1" y="connsiteY1"/>
              </a:cxn>
              <a:cxn ang="0">
                <a:pos x="connsiteX2" y="connsiteY2"/>
              </a:cxn>
              <a:cxn ang="0">
                <a:pos x="connsiteX3" y="connsiteY3"/>
              </a:cxn>
            </a:cxnLst>
            <a:rect l="l" t="t" r="r" b="b"/>
            <a:pathLst>
              <a:path w="2076450" h="3657600">
                <a:moveTo>
                  <a:pt x="0" y="0"/>
                </a:moveTo>
                <a:lnTo>
                  <a:pt x="2076450" y="0"/>
                </a:lnTo>
                <a:lnTo>
                  <a:pt x="2076450" y="3657600"/>
                </a:lnTo>
                <a:lnTo>
                  <a:pt x="0" y="3657600"/>
                </a:lnTo>
                <a:close/>
              </a:path>
            </a:pathLst>
          </a:custGeom>
        </p:spPr>
        <p:txBody>
          <a:bodyPr wrap="square">
            <a:noAutofit/>
          </a:bodyPr>
          <a:lstStyle/>
          <a:p>
            <a:endParaRPr lang="id-ID" dirty="0"/>
          </a:p>
        </p:txBody>
      </p:sp>
    </p:spTree>
    <p:extLst>
      <p:ext uri="{BB962C8B-B14F-4D97-AF65-F5344CB8AC3E}">
        <p14:creationId xmlns:p14="http://schemas.microsoft.com/office/powerpoint/2010/main" val="21414680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6" name="Picture Placeholder 9"/>
          <p:cNvSpPr>
            <a:spLocks noGrp="1"/>
          </p:cNvSpPr>
          <p:nvPr>
            <p:ph type="pic" sz="quarter" idx="10"/>
          </p:nvPr>
        </p:nvSpPr>
        <p:spPr>
          <a:xfrm>
            <a:off x="762000" y="1809750"/>
            <a:ext cx="1885950" cy="3295650"/>
          </a:xfrm>
          <a:custGeom>
            <a:avLst/>
            <a:gdLst>
              <a:gd name="connsiteX0" fmla="*/ 0 w 1885950"/>
              <a:gd name="connsiteY0" fmla="*/ 0 h 3295650"/>
              <a:gd name="connsiteX1" fmla="*/ 1885950 w 1885950"/>
              <a:gd name="connsiteY1" fmla="*/ 0 h 3295650"/>
              <a:gd name="connsiteX2" fmla="*/ 1885950 w 1885950"/>
              <a:gd name="connsiteY2" fmla="*/ 3295650 h 3295650"/>
              <a:gd name="connsiteX3" fmla="*/ 0 w 1885950"/>
              <a:gd name="connsiteY3" fmla="*/ 3295650 h 3295650"/>
            </a:gdLst>
            <a:ahLst/>
            <a:cxnLst>
              <a:cxn ang="0">
                <a:pos x="connsiteX0" y="connsiteY0"/>
              </a:cxn>
              <a:cxn ang="0">
                <a:pos x="connsiteX1" y="connsiteY1"/>
              </a:cxn>
              <a:cxn ang="0">
                <a:pos x="connsiteX2" y="connsiteY2"/>
              </a:cxn>
              <a:cxn ang="0">
                <a:pos x="connsiteX3" y="connsiteY3"/>
              </a:cxn>
            </a:cxnLst>
            <a:rect l="l" t="t" r="r" b="b"/>
            <a:pathLst>
              <a:path w="1885950" h="3295650">
                <a:moveTo>
                  <a:pt x="0" y="0"/>
                </a:moveTo>
                <a:lnTo>
                  <a:pt x="1885950" y="0"/>
                </a:lnTo>
                <a:lnTo>
                  <a:pt x="1885950" y="3295650"/>
                </a:lnTo>
                <a:lnTo>
                  <a:pt x="0" y="3295650"/>
                </a:lnTo>
                <a:close/>
              </a:path>
            </a:pathLst>
          </a:custGeom>
        </p:spPr>
        <p:txBody>
          <a:bodyPr wrap="square">
            <a:noAutofit/>
          </a:bodyPr>
          <a:lstStyle/>
          <a:p>
            <a:endParaRPr lang="id-ID"/>
          </a:p>
        </p:txBody>
      </p:sp>
      <p:sp>
        <p:nvSpPr>
          <p:cNvPr id="7" name="Picture Placeholder 12"/>
          <p:cNvSpPr>
            <a:spLocks noGrp="1"/>
          </p:cNvSpPr>
          <p:nvPr>
            <p:ph type="pic" sz="quarter" idx="11"/>
          </p:nvPr>
        </p:nvSpPr>
        <p:spPr>
          <a:xfrm>
            <a:off x="3107214" y="1828800"/>
            <a:ext cx="1864836" cy="3295650"/>
          </a:xfrm>
          <a:custGeom>
            <a:avLst/>
            <a:gdLst>
              <a:gd name="connsiteX0" fmla="*/ 0 w 1864836"/>
              <a:gd name="connsiteY0" fmla="*/ 0 h 3295650"/>
              <a:gd name="connsiteX1" fmla="*/ 1864836 w 1864836"/>
              <a:gd name="connsiteY1" fmla="*/ 0 h 3295650"/>
              <a:gd name="connsiteX2" fmla="*/ 1864836 w 1864836"/>
              <a:gd name="connsiteY2" fmla="*/ 3295650 h 3295650"/>
              <a:gd name="connsiteX3" fmla="*/ 0 w 1864836"/>
              <a:gd name="connsiteY3" fmla="*/ 3295650 h 3295650"/>
            </a:gdLst>
            <a:ahLst/>
            <a:cxnLst>
              <a:cxn ang="0">
                <a:pos x="connsiteX0" y="connsiteY0"/>
              </a:cxn>
              <a:cxn ang="0">
                <a:pos x="connsiteX1" y="connsiteY1"/>
              </a:cxn>
              <a:cxn ang="0">
                <a:pos x="connsiteX2" y="connsiteY2"/>
              </a:cxn>
              <a:cxn ang="0">
                <a:pos x="connsiteX3" y="connsiteY3"/>
              </a:cxn>
            </a:cxnLst>
            <a:rect l="l" t="t" r="r" b="b"/>
            <a:pathLst>
              <a:path w="1864836" h="3295650">
                <a:moveTo>
                  <a:pt x="0" y="0"/>
                </a:moveTo>
                <a:lnTo>
                  <a:pt x="1864836" y="0"/>
                </a:lnTo>
                <a:lnTo>
                  <a:pt x="1864836" y="3295650"/>
                </a:lnTo>
                <a:lnTo>
                  <a:pt x="0" y="3295650"/>
                </a:lnTo>
                <a:close/>
              </a:path>
            </a:pathLst>
          </a:custGeom>
        </p:spPr>
        <p:txBody>
          <a:bodyPr wrap="square">
            <a:noAutofit/>
          </a:bodyPr>
          <a:lstStyle/>
          <a:p>
            <a:endParaRPr lang="id-ID"/>
          </a:p>
        </p:txBody>
      </p:sp>
    </p:spTree>
    <p:extLst>
      <p:ext uri="{BB962C8B-B14F-4D97-AF65-F5344CB8AC3E}">
        <p14:creationId xmlns:p14="http://schemas.microsoft.com/office/powerpoint/2010/main" val="723232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6" name="Picture Placeholder 8"/>
          <p:cNvSpPr>
            <a:spLocks noGrp="1"/>
          </p:cNvSpPr>
          <p:nvPr>
            <p:ph type="pic" sz="quarter" idx="10"/>
          </p:nvPr>
        </p:nvSpPr>
        <p:spPr>
          <a:xfrm>
            <a:off x="4726546" y="1867437"/>
            <a:ext cx="5718220" cy="3670478"/>
          </a:xfrm>
          <a:custGeom>
            <a:avLst/>
            <a:gdLst>
              <a:gd name="connsiteX0" fmla="*/ 0 w 5718220"/>
              <a:gd name="connsiteY0" fmla="*/ 0 h 3670478"/>
              <a:gd name="connsiteX1" fmla="*/ 5718220 w 5718220"/>
              <a:gd name="connsiteY1" fmla="*/ 0 h 3670478"/>
              <a:gd name="connsiteX2" fmla="*/ 5718220 w 5718220"/>
              <a:gd name="connsiteY2" fmla="*/ 3670478 h 3670478"/>
              <a:gd name="connsiteX3" fmla="*/ 0 w 5718220"/>
              <a:gd name="connsiteY3" fmla="*/ 3670478 h 3670478"/>
            </a:gdLst>
            <a:ahLst/>
            <a:cxnLst>
              <a:cxn ang="0">
                <a:pos x="connsiteX0" y="connsiteY0"/>
              </a:cxn>
              <a:cxn ang="0">
                <a:pos x="connsiteX1" y="connsiteY1"/>
              </a:cxn>
              <a:cxn ang="0">
                <a:pos x="connsiteX2" y="connsiteY2"/>
              </a:cxn>
              <a:cxn ang="0">
                <a:pos x="connsiteX3" y="connsiteY3"/>
              </a:cxn>
            </a:cxnLst>
            <a:rect l="l" t="t" r="r" b="b"/>
            <a:pathLst>
              <a:path w="5718220" h="3670478">
                <a:moveTo>
                  <a:pt x="0" y="0"/>
                </a:moveTo>
                <a:lnTo>
                  <a:pt x="5718220" y="0"/>
                </a:lnTo>
                <a:lnTo>
                  <a:pt x="5718220" y="3670478"/>
                </a:lnTo>
                <a:lnTo>
                  <a:pt x="0" y="3670478"/>
                </a:lnTo>
                <a:close/>
              </a:path>
            </a:pathLst>
          </a:custGeom>
        </p:spPr>
        <p:txBody>
          <a:bodyPr wrap="square">
            <a:noAutofit/>
          </a:bodyPr>
          <a:lstStyle/>
          <a:p>
            <a:endParaRPr lang="id-ID" dirty="0"/>
          </a:p>
        </p:txBody>
      </p:sp>
    </p:spTree>
    <p:extLst>
      <p:ext uri="{BB962C8B-B14F-4D97-AF65-F5344CB8AC3E}">
        <p14:creationId xmlns:p14="http://schemas.microsoft.com/office/powerpoint/2010/main" val="34066849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6" name="Picture Placeholder 8"/>
          <p:cNvSpPr>
            <a:spLocks noGrp="1"/>
          </p:cNvSpPr>
          <p:nvPr>
            <p:ph type="pic" sz="quarter" idx="10"/>
          </p:nvPr>
        </p:nvSpPr>
        <p:spPr>
          <a:xfrm>
            <a:off x="1009650" y="1238250"/>
            <a:ext cx="3257550" cy="4362450"/>
          </a:xfrm>
          <a:custGeom>
            <a:avLst/>
            <a:gdLst>
              <a:gd name="connsiteX0" fmla="*/ 0 w 3257550"/>
              <a:gd name="connsiteY0" fmla="*/ 0 h 4362450"/>
              <a:gd name="connsiteX1" fmla="*/ 3257550 w 3257550"/>
              <a:gd name="connsiteY1" fmla="*/ 0 h 4362450"/>
              <a:gd name="connsiteX2" fmla="*/ 3257550 w 3257550"/>
              <a:gd name="connsiteY2" fmla="*/ 4362450 h 4362450"/>
              <a:gd name="connsiteX3" fmla="*/ 0 w 3257550"/>
              <a:gd name="connsiteY3" fmla="*/ 4362450 h 4362450"/>
            </a:gdLst>
            <a:ahLst/>
            <a:cxnLst>
              <a:cxn ang="0">
                <a:pos x="connsiteX0" y="connsiteY0"/>
              </a:cxn>
              <a:cxn ang="0">
                <a:pos x="connsiteX1" y="connsiteY1"/>
              </a:cxn>
              <a:cxn ang="0">
                <a:pos x="connsiteX2" y="connsiteY2"/>
              </a:cxn>
              <a:cxn ang="0">
                <a:pos x="connsiteX3" y="connsiteY3"/>
              </a:cxn>
            </a:cxnLst>
            <a:rect l="l" t="t" r="r" b="b"/>
            <a:pathLst>
              <a:path w="3257550" h="4362450">
                <a:moveTo>
                  <a:pt x="0" y="0"/>
                </a:moveTo>
                <a:lnTo>
                  <a:pt x="3257550" y="0"/>
                </a:lnTo>
                <a:lnTo>
                  <a:pt x="3257550" y="4362450"/>
                </a:lnTo>
                <a:lnTo>
                  <a:pt x="0" y="4362450"/>
                </a:lnTo>
                <a:close/>
              </a:path>
            </a:pathLst>
          </a:custGeom>
        </p:spPr>
        <p:txBody>
          <a:bodyPr wrap="square">
            <a:noAutofit/>
          </a:bodyPr>
          <a:lstStyle/>
          <a:p>
            <a:endParaRPr lang="id-ID"/>
          </a:p>
        </p:txBody>
      </p:sp>
    </p:spTree>
    <p:extLst>
      <p:ext uri="{BB962C8B-B14F-4D97-AF65-F5344CB8AC3E}">
        <p14:creationId xmlns:p14="http://schemas.microsoft.com/office/powerpoint/2010/main" val="851301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6" name="Picture Placeholder 8"/>
          <p:cNvSpPr>
            <a:spLocks noGrp="1"/>
          </p:cNvSpPr>
          <p:nvPr>
            <p:ph type="pic" sz="quarter" idx="10"/>
          </p:nvPr>
        </p:nvSpPr>
        <p:spPr>
          <a:xfrm>
            <a:off x="965916" y="1468193"/>
            <a:ext cx="4494727" cy="2524259"/>
          </a:xfrm>
          <a:custGeom>
            <a:avLst/>
            <a:gdLst>
              <a:gd name="connsiteX0" fmla="*/ 0 w 4494727"/>
              <a:gd name="connsiteY0" fmla="*/ 0 h 2524259"/>
              <a:gd name="connsiteX1" fmla="*/ 4494727 w 4494727"/>
              <a:gd name="connsiteY1" fmla="*/ 0 h 2524259"/>
              <a:gd name="connsiteX2" fmla="*/ 4494727 w 4494727"/>
              <a:gd name="connsiteY2" fmla="*/ 2524259 h 2524259"/>
              <a:gd name="connsiteX3" fmla="*/ 0 w 4494727"/>
              <a:gd name="connsiteY3" fmla="*/ 2524259 h 2524259"/>
            </a:gdLst>
            <a:ahLst/>
            <a:cxnLst>
              <a:cxn ang="0">
                <a:pos x="connsiteX0" y="connsiteY0"/>
              </a:cxn>
              <a:cxn ang="0">
                <a:pos x="connsiteX1" y="connsiteY1"/>
              </a:cxn>
              <a:cxn ang="0">
                <a:pos x="connsiteX2" y="connsiteY2"/>
              </a:cxn>
              <a:cxn ang="0">
                <a:pos x="connsiteX3" y="connsiteY3"/>
              </a:cxn>
            </a:cxnLst>
            <a:rect l="l" t="t" r="r" b="b"/>
            <a:pathLst>
              <a:path w="4494727" h="2524259">
                <a:moveTo>
                  <a:pt x="0" y="0"/>
                </a:moveTo>
                <a:lnTo>
                  <a:pt x="4494727" y="0"/>
                </a:lnTo>
                <a:lnTo>
                  <a:pt x="4494727" y="2524259"/>
                </a:lnTo>
                <a:lnTo>
                  <a:pt x="0" y="2524259"/>
                </a:lnTo>
                <a:close/>
              </a:path>
            </a:pathLst>
          </a:custGeom>
        </p:spPr>
        <p:txBody>
          <a:bodyPr wrap="square">
            <a:noAutofit/>
          </a:bodyPr>
          <a:lstStyle/>
          <a:p>
            <a:endParaRPr lang="id-ID" dirty="0"/>
          </a:p>
        </p:txBody>
      </p:sp>
    </p:spTree>
    <p:extLst>
      <p:ext uri="{BB962C8B-B14F-4D97-AF65-F5344CB8AC3E}">
        <p14:creationId xmlns:p14="http://schemas.microsoft.com/office/powerpoint/2010/main" val="19803221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6" name="Picture Placeholder 10"/>
          <p:cNvSpPr>
            <a:spLocks noGrp="1"/>
          </p:cNvSpPr>
          <p:nvPr>
            <p:ph type="pic" sz="quarter" idx="10"/>
          </p:nvPr>
        </p:nvSpPr>
        <p:spPr>
          <a:xfrm>
            <a:off x="5475288" y="1824038"/>
            <a:ext cx="4630737" cy="2954337"/>
          </a:xfrm>
        </p:spPr>
        <p:txBody>
          <a:bodyPr/>
          <a:lstStyle/>
          <a:p>
            <a:endParaRPr lang="id-ID"/>
          </a:p>
        </p:txBody>
      </p:sp>
      <p:sp>
        <p:nvSpPr>
          <p:cNvPr id="7" name="Picture Placeholder 12"/>
          <p:cNvSpPr>
            <a:spLocks noGrp="1"/>
          </p:cNvSpPr>
          <p:nvPr>
            <p:ph type="pic" sz="quarter" idx="11"/>
          </p:nvPr>
        </p:nvSpPr>
        <p:spPr>
          <a:xfrm>
            <a:off x="9994900" y="2997200"/>
            <a:ext cx="1193800" cy="2082800"/>
          </a:xfrm>
        </p:spPr>
        <p:txBody>
          <a:bodyPr/>
          <a:lstStyle/>
          <a:p>
            <a:endParaRPr lang="id-ID"/>
          </a:p>
        </p:txBody>
      </p:sp>
    </p:spTree>
    <p:extLst>
      <p:ext uri="{BB962C8B-B14F-4D97-AF65-F5344CB8AC3E}">
        <p14:creationId xmlns:p14="http://schemas.microsoft.com/office/powerpoint/2010/main" val="13316722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323850" y="304800"/>
            <a:ext cx="4724400" cy="6229350"/>
          </a:xfrm>
          <a:custGeom>
            <a:avLst/>
            <a:gdLst>
              <a:gd name="connsiteX0" fmla="*/ 0 w 4724400"/>
              <a:gd name="connsiteY0" fmla="*/ 0 h 6229350"/>
              <a:gd name="connsiteX1" fmla="*/ 4724400 w 4724400"/>
              <a:gd name="connsiteY1" fmla="*/ 0 h 6229350"/>
              <a:gd name="connsiteX2" fmla="*/ 4724400 w 4724400"/>
              <a:gd name="connsiteY2" fmla="*/ 6229350 h 6229350"/>
              <a:gd name="connsiteX3" fmla="*/ 0 w 4724400"/>
              <a:gd name="connsiteY3" fmla="*/ 6229350 h 6229350"/>
            </a:gdLst>
            <a:ahLst/>
            <a:cxnLst>
              <a:cxn ang="0">
                <a:pos x="connsiteX0" y="connsiteY0"/>
              </a:cxn>
              <a:cxn ang="0">
                <a:pos x="connsiteX1" y="connsiteY1"/>
              </a:cxn>
              <a:cxn ang="0">
                <a:pos x="connsiteX2" y="connsiteY2"/>
              </a:cxn>
              <a:cxn ang="0">
                <a:pos x="connsiteX3" y="connsiteY3"/>
              </a:cxn>
            </a:cxnLst>
            <a:rect l="l" t="t" r="r" b="b"/>
            <a:pathLst>
              <a:path w="4724400" h="6229350">
                <a:moveTo>
                  <a:pt x="0" y="0"/>
                </a:moveTo>
                <a:lnTo>
                  <a:pt x="4724400" y="0"/>
                </a:lnTo>
                <a:lnTo>
                  <a:pt x="4724400" y="6229350"/>
                </a:lnTo>
                <a:lnTo>
                  <a:pt x="0" y="6229350"/>
                </a:lnTo>
                <a:close/>
              </a:path>
            </a:pathLst>
          </a:custGeom>
        </p:spPr>
        <p:txBody>
          <a:bodyPr wrap="square">
            <a:noAutofit/>
          </a:bodyPr>
          <a:lstStyle/>
          <a:p>
            <a:endParaRPr lang="id-ID"/>
          </a:p>
        </p:txBody>
      </p:sp>
      <p:sp>
        <p:nvSpPr>
          <p:cNvPr id="13" name="Picture Placeholder 12"/>
          <p:cNvSpPr>
            <a:spLocks noGrp="1"/>
          </p:cNvSpPr>
          <p:nvPr>
            <p:ph type="pic" sz="quarter" idx="11"/>
          </p:nvPr>
        </p:nvSpPr>
        <p:spPr>
          <a:xfrm>
            <a:off x="4095751" y="2952750"/>
            <a:ext cx="2196051" cy="2895600"/>
          </a:xfrm>
          <a:custGeom>
            <a:avLst/>
            <a:gdLst>
              <a:gd name="connsiteX0" fmla="*/ 0 w 2196051"/>
              <a:gd name="connsiteY0" fmla="*/ 0 h 2895600"/>
              <a:gd name="connsiteX1" fmla="*/ 2196051 w 2196051"/>
              <a:gd name="connsiteY1" fmla="*/ 0 h 2895600"/>
              <a:gd name="connsiteX2" fmla="*/ 2196051 w 2196051"/>
              <a:gd name="connsiteY2" fmla="*/ 2895600 h 2895600"/>
              <a:gd name="connsiteX3" fmla="*/ 0 w 2196051"/>
              <a:gd name="connsiteY3" fmla="*/ 2895600 h 2895600"/>
            </a:gdLst>
            <a:ahLst/>
            <a:cxnLst>
              <a:cxn ang="0">
                <a:pos x="connsiteX0" y="connsiteY0"/>
              </a:cxn>
              <a:cxn ang="0">
                <a:pos x="connsiteX1" y="connsiteY1"/>
              </a:cxn>
              <a:cxn ang="0">
                <a:pos x="connsiteX2" y="connsiteY2"/>
              </a:cxn>
              <a:cxn ang="0">
                <a:pos x="connsiteX3" y="connsiteY3"/>
              </a:cxn>
            </a:cxnLst>
            <a:rect l="l" t="t" r="r" b="b"/>
            <a:pathLst>
              <a:path w="2196051" h="2895600">
                <a:moveTo>
                  <a:pt x="0" y="0"/>
                </a:moveTo>
                <a:lnTo>
                  <a:pt x="2196051" y="0"/>
                </a:lnTo>
                <a:lnTo>
                  <a:pt x="2196051" y="2895600"/>
                </a:lnTo>
                <a:lnTo>
                  <a:pt x="0" y="2895600"/>
                </a:lnTo>
                <a:close/>
              </a:path>
            </a:pathLst>
          </a:custGeom>
        </p:spPr>
        <p:txBody>
          <a:bodyPr wrap="square">
            <a:noAutofit/>
          </a:bodyPr>
          <a:lstStyle/>
          <a:p>
            <a:endParaRPr lang="id-ID"/>
          </a:p>
        </p:txBody>
      </p:sp>
    </p:spTree>
    <p:extLst>
      <p:ext uri="{BB962C8B-B14F-4D97-AF65-F5344CB8AC3E}">
        <p14:creationId xmlns:p14="http://schemas.microsoft.com/office/powerpoint/2010/main" val="7048046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900954" y="0"/>
            <a:ext cx="3953435" cy="6858000"/>
          </a:xfrm>
          <a:custGeom>
            <a:avLst/>
            <a:gdLst>
              <a:gd name="connsiteX0" fmla="*/ 0 w 3953435"/>
              <a:gd name="connsiteY0" fmla="*/ 0 h 6858000"/>
              <a:gd name="connsiteX1" fmla="*/ 3953435 w 3953435"/>
              <a:gd name="connsiteY1" fmla="*/ 0 h 6858000"/>
              <a:gd name="connsiteX2" fmla="*/ 3953435 w 3953435"/>
              <a:gd name="connsiteY2" fmla="*/ 6858000 h 6858000"/>
              <a:gd name="connsiteX3" fmla="*/ 0 w 395343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953435" h="6858000">
                <a:moveTo>
                  <a:pt x="0" y="0"/>
                </a:moveTo>
                <a:lnTo>
                  <a:pt x="3953435" y="0"/>
                </a:lnTo>
                <a:lnTo>
                  <a:pt x="3953435" y="6858000"/>
                </a:lnTo>
                <a:lnTo>
                  <a:pt x="0" y="6858000"/>
                </a:lnTo>
                <a:close/>
              </a:path>
            </a:pathLst>
          </a:custGeom>
        </p:spPr>
        <p:txBody>
          <a:bodyPr wrap="square">
            <a:noAutofit/>
          </a:bodyPr>
          <a:lstStyle/>
          <a:p>
            <a:endParaRPr lang="id-ID"/>
          </a:p>
        </p:txBody>
      </p:sp>
    </p:spTree>
    <p:extLst>
      <p:ext uri="{BB962C8B-B14F-4D97-AF65-F5344CB8AC3E}">
        <p14:creationId xmlns:p14="http://schemas.microsoft.com/office/powerpoint/2010/main" val="22301048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4481839" y="1"/>
            <a:ext cx="1480059" cy="1885003"/>
          </a:xfrm>
          <a:custGeom>
            <a:avLst/>
            <a:gdLst>
              <a:gd name="connsiteX0" fmla="*/ 0 w 1480059"/>
              <a:gd name="connsiteY0" fmla="*/ 0 h 1885003"/>
              <a:gd name="connsiteX1" fmla="*/ 1480059 w 1480059"/>
              <a:gd name="connsiteY1" fmla="*/ 0 h 1885003"/>
              <a:gd name="connsiteX2" fmla="*/ 1480059 w 1480059"/>
              <a:gd name="connsiteY2" fmla="*/ 1885003 h 1885003"/>
              <a:gd name="connsiteX3" fmla="*/ 0 w 1480059"/>
              <a:gd name="connsiteY3" fmla="*/ 1885003 h 1885003"/>
            </a:gdLst>
            <a:ahLst/>
            <a:cxnLst>
              <a:cxn ang="0">
                <a:pos x="connsiteX0" y="connsiteY0"/>
              </a:cxn>
              <a:cxn ang="0">
                <a:pos x="connsiteX1" y="connsiteY1"/>
              </a:cxn>
              <a:cxn ang="0">
                <a:pos x="connsiteX2" y="connsiteY2"/>
              </a:cxn>
              <a:cxn ang="0">
                <a:pos x="connsiteX3" y="connsiteY3"/>
              </a:cxn>
            </a:cxnLst>
            <a:rect l="l" t="t" r="r" b="b"/>
            <a:pathLst>
              <a:path w="1480059" h="1885003">
                <a:moveTo>
                  <a:pt x="0" y="0"/>
                </a:moveTo>
                <a:lnTo>
                  <a:pt x="1480059" y="0"/>
                </a:lnTo>
                <a:lnTo>
                  <a:pt x="1480059" y="1885003"/>
                </a:lnTo>
                <a:lnTo>
                  <a:pt x="0" y="1885003"/>
                </a:lnTo>
                <a:close/>
              </a:path>
            </a:pathLst>
          </a:custGeom>
        </p:spPr>
        <p:txBody>
          <a:bodyPr wrap="square">
            <a:noAutofit/>
          </a:bodyPr>
          <a:lstStyle/>
          <a:p>
            <a:endParaRPr lang="id-ID" dirty="0"/>
          </a:p>
        </p:txBody>
      </p:sp>
      <p:sp>
        <p:nvSpPr>
          <p:cNvPr id="18" name="Picture Placeholder 17"/>
          <p:cNvSpPr>
            <a:spLocks noGrp="1"/>
          </p:cNvSpPr>
          <p:nvPr>
            <p:ph type="pic" sz="quarter" idx="11"/>
          </p:nvPr>
        </p:nvSpPr>
        <p:spPr>
          <a:xfrm>
            <a:off x="2518686" y="1661219"/>
            <a:ext cx="1480059" cy="2651081"/>
          </a:xfrm>
          <a:custGeom>
            <a:avLst/>
            <a:gdLst>
              <a:gd name="connsiteX0" fmla="*/ 0 w 1480059"/>
              <a:gd name="connsiteY0" fmla="*/ 0 h 1885003"/>
              <a:gd name="connsiteX1" fmla="*/ 1480059 w 1480059"/>
              <a:gd name="connsiteY1" fmla="*/ 0 h 1885003"/>
              <a:gd name="connsiteX2" fmla="*/ 1480059 w 1480059"/>
              <a:gd name="connsiteY2" fmla="*/ 1885003 h 1885003"/>
              <a:gd name="connsiteX3" fmla="*/ 0 w 1480059"/>
              <a:gd name="connsiteY3" fmla="*/ 1885003 h 1885003"/>
            </a:gdLst>
            <a:ahLst/>
            <a:cxnLst>
              <a:cxn ang="0">
                <a:pos x="connsiteX0" y="connsiteY0"/>
              </a:cxn>
              <a:cxn ang="0">
                <a:pos x="connsiteX1" y="connsiteY1"/>
              </a:cxn>
              <a:cxn ang="0">
                <a:pos x="connsiteX2" y="connsiteY2"/>
              </a:cxn>
              <a:cxn ang="0">
                <a:pos x="connsiteX3" y="connsiteY3"/>
              </a:cxn>
            </a:cxnLst>
            <a:rect l="l" t="t" r="r" b="b"/>
            <a:pathLst>
              <a:path w="1480059" h="1885003">
                <a:moveTo>
                  <a:pt x="0" y="0"/>
                </a:moveTo>
                <a:lnTo>
                  <a:pt x="1480059" y="0"/>
                </a:lnTo>
                <a:lnTo>
                  <a:pt x="1480059" y="1885003"/>
                </a:lnTo>
                <a:lnTo>
                  <a:pt x="0" y="1885003"/>
                </a:lnTo>
                <a:close/>
              </a:path>
            </a:pathLst>
          </a:custGeom>
        </p:spPr>
        <p:txBody>
          <a:bodyPr wrap="square">
            <a:noAutofit/>
          </a:bodyPr>
          <a:lstStyle/>
          <a:p>
            <a:endParaRPr lang="id-ID" dirty="0"/>
          </a:p>
        </p:txBody>
      </p:sp>
      <p:sp>
        <p:nvSpPr>
          <p:cNvPr id="19" name="Picture Placeholder 18"/>
          <p:cNvSpPr>
            <a:spLocks noGrp="1"/>
          </p:cNvSpPr>
          <p:nvPr>
            <p:ph type="pic" sz="quarter" idx="12"/>
          </p:nvPr>
        </p:nvSpPr>
        <p:spPr>
          <a:xfrm>
            <a:off x="3998745" y="1308373"/>
            <a:ext cx="2069715" cy="3356773"/>
          </a:xfrm>
          <a:custGeom>
            <a:avLst/>
            <a:gdLst>
              <a:gd name="connsiteX0" fmla="*/ 0 w 1480059"/>
              <a:gd name="connsiteY0" fmla="*/ 0 h 1885003"/>
              <a:gd name="connsiteX1" fmla="*/ 1480059 w 1480059"/>
              <a:gd name="connsiteY1" fmla="*/ 0 h 1885003"/>
              <a:gd name="connsiteX2" fmla="*/ 1480059 w 1480059"/>
              <a:gd name="connsiteY2" fmla="*/ 1885003 h 1885003"/>
              <a:gd name="connsiteX3" fmla="*/ 0 w 1480059"/>
              <a:gd name="connsiteY3" fmla="*/ 1885003 h 1885003"/>
            </a:gdLst>
            <a:ahLst/>
            <a:cxnLst>
              <a:cxn ang="0">
                <a:pos x="connsiteX0" y="connsiteY0"/>
              </a:cxn>
              <a:cxn ang="0">
                <a:pos x="connsiteX1" y="connsiteY1"/>
              </a:cxn>
              <a:cxn ang="0">
                <a:pos x="connsiteX2" y="connsiteY2"/>
              </a:cxn>
              <a:cxn ang="0">
                <a:pos x="connsiteX3" y="connsiteY3"/>
              </a:cxn>
            </a:cxnLst>
            <a:rect l="l" t="t" r="r" b="b"/>
            <a:pathLst>
              <a:path w="1480059" h="1885003">
                <a:moveTo>
                  <a:pt x="0" y="0"/>
                </a:moveTo>
                <a:lnTo>
                  <a:pt x="1480059" y="0"/>
                </a:lnTo>
                <a:lnTo>
                  <a:pt x="1480059" y="1885003"/>
                </a:lnTo>
                <a:lnTo>
                  <a:pt x="0" y="1885003"/>
                </a:lnTo>
                <a:close/>
              </a:path>
            </a:pathLst>
          </a:custGeom>
        </p:spPr>
        <p:txBody>
          <a:bodyPr wrap="square">
            <a:noAutofit/>
          </a:bodyPr>
          <a:lstStyle/>
          <a:p>
            <a:endParaRPr lang="id-ID" dirty="0"/>
          </a:p>
        </p:txBody>
      </p:sp>
      <p:sp>
        <p:nvSpPr>
          <p:cNvPr id="20" name="Picture Placeholder 19"/>
          <p:cNvSpPr>
            <a:spLocks noGrp="1"/>
          </p:cNvSpPr>
          <p:nvPr>
            <p:ph type="pic" sz="quarter" idx="13"/>
          </p:nvPr>
        </p:nvSpPr>
        <p:spPr>
          <a:xfrm>
            <a:off x="6068460" y="1308373"/>
            <a:ext cx="2016434" cy="3356773"/>
          </a:xfrm>
          <a:custGeom>
            <a:avLst/>
            <a:gdLst>
              <a:gd name="connsiteX0" fmla="*/ 0 w 1480059"/>
              <a:gd name="connsiteY0" fmla="*/ 0 h 1885003"/>
              <a:gd name="connsiteX1" fmla="*/ 1480059 w 1480059"/>
              <a:gd name="connsiteY1" fmla="*/ 0 h 1885003"/>
              <a:gd name="connsiteX2" fmla="*/ 1480059 w 1480059"/>
              <a:gd name="connsiteY2" fmla="*/ 1885003 h 1885003"/>
              <a:gd name="connsiteX3" fmla="*/ 0 w 1480059"/>
              <a:gd name="connsiteY3" fmla="*/ 1885003 h 1885003"/>
            </a:gdLst>
            <a:ahLst/>
            <a:cxnLst>
              <a:cxn ang="0">
                <a:pos x="connsiteX0" y="connsiteY0"/>
              </a:cxn>
              <a:cxn ang="0">
                <a:pos x="connsiteX1" y="connsiteY1"/>
              </a:cxn>
              <a:cxn ang="0">
                <a:pos x="connsiteX2" y="connsiteY2"/>
              </a:cxn>
              <a:cxn ang="0">
                <a:pos x="connsiteX3" y="connsiteY3"/>
              </a:cxn>
            </a:cxnLst>
            <a:rect l="l" t="t" r="r" b="b"/>
            <a:pathLst>
              <a:path w="1480059" h="1885003">
                <a:moveTo>
                  <a:pt x="0" y="0"/>
                </a:moveTo>
                <a:lnTo>
                  <a:pt x="1480059" y="0"/>
                </a:lnTo>
                <a:lnTo>
                  <a:pt x="1480059" y="1885003"/>
                </a:lnTo>
                <a:lnTo>
                  <a:pt x="0" y="1885003"/>
                </a:lnTo>
                <a:close/>
              </a:path>
            </a:pathLst>
          </a:custGeom>
        </p:spPr>
        <p:txBody>
          <a:bodyPr wrap="square">
            <a:noAutofit/>
          </a:bodyPr>
          <a:lstStyle/>
          <a:p>
            <a:endParaRPr lang="id-ID" dirty="0"/>
          </a:p>
        </p:txBody>
      </p:sp>
      <p:sp>
        <p:nvSpPr>
          <p:cNvPr id="21" name="Picture Placeholder 20"/>
          <p:cNvSpPr>
            <a:spLocks noGrp="1"/>
          </p:cNvSpPr>
          <p:nvPr>
            <p:ph type="pic" sz="quarter" idx="14"/>
          </p:nvPr>
        </p:nvSpPr>
        <p:spPr>
          <a:xfrm>
            <a:off x="7368542" y="3571086"/>
            <a:ext cx="2311261" cy="3286914"/>
          </a:xfrm>
          <a:custGeom>
            <a:avLst/>
            <a:gdLst>
              <a:gd name="connsiteX0" fmla="*/ 0 w 1480059"/>
              <a:gd name="connsiteY0" fmla="*/ 0 h 1885003"/>
              <a:gd name="connsiteX1" fmla="*/ 1480059 w 1480059"/>
              <a:gd name="connsiteY1" fmla="*/ 0 h 1885003"/>
              <a:gd name="connsiteX2" fmla="*/ 1480059 w 1480059"/>
              <a:gd name="connsiteY2" fmla="*/ 1885003 h 1885003"/>
              <a:gd name="connsiteX3" fmla="*/ 0 w 1480059"/>
              <a:gd name="connsiteY3" fmla="*/ 1885003 h 1885003"/>
            </a:gdLst>
            <a:ahLst/>
            <a:cxnLst>
              <a:cxn ang="0">
                <a:pos x="connsiteX0" y="connsiteY0"/>
              </a:cxn>
              <a:cxn ang="0">
                <a:pos x="connsiteX1" y="connsiteY1"/>
              </a:cxn>
              <a:cxn ang="0">
                <a:pos x="connsiteX2" y="connsiteY2"/>
              </a:cxn>
              <a:cxn ang="0">
                <a:pos x="connsiteX3" y="connsiteY3"/>
              </a:cxn>
            </a:cxnLst>
            <a:rect l="l" t="t" r="r" b="b"/>
            <a:pathLst>
              <a:path w="1480059" h="1885003">
                <a:moveTo>
                  <a:pt x="0" y="0"/>
                </a:moveTo>
                <a:lnTo>
                  <a:pt x="1480059" y="0"/>
                </a:lnTo>
                <a:lnTo>
                  <a:pt x="1480059" y="1885003"/>
                </a:lnTo>
                <a:lnTo>
                  <a:pt x="0" y="1885003"/>
                </a:lnTo>
                <a:close/>
              </a:path>
            </a:pathLst>
          </a:custGeom>
        </p:spPr>
        <p:txBody>
          <a:bodyPr wrap="square">
            <a:noAutofit/>
          </a:bodyPr>
          <a:lstStyle/>
          <a:p>
            <a:endParaRPr lang="id-ID" dirty="0"/>
          </a:p>
        </p:txBody>
      </p:sp>
    </p:spTree>
    <p:extLst>
      <p:ext uri="{BB962C8B-B14F-4D97-AF65-F5344CB8AC3E}">
        <p14:creationId xmlns:p14="http://schemas.microsoft.com/office/powerpoint/2010/main" val="1311256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3883960" y="0"/>
            <a:ext cx="4424083" cy="6858000"/>
          </a:xfrm>
          <a:custGeom>
            <a:avLst/>
            <a:gdLst>
              <a:gd name="connsiteX0" fmla="*/ 0 w 4424083"/>
              <a:gd name="connsiteY0" fmla="*/ 0 h 6858000"/>
              <a:gd name="connsiteX1" fmla="*/ 4424083 w 4424083"/>
              <a:gd name="connsiteY1" fmla="*/ 0 h 6858000"/>
              <a:gd name="connsiteX2" fmla="*/ 4424083 w 4424083"/>
              <a:gd name="connsiteY2" fmla="*/ 6858000 h 6858000"/>
              <a:gd name="connsiteX3" fmla="*/ 0 w 442408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424083" h="6858000">
                <a:moveTo>
                  <a:pt x="0" y="0"/>
                </a:moveTo>
                <a:lnTo>
                  <a:pt x="4424083" y="0"/>
                </a:lnTo>
                <a:lnTo>
                  <a:pt x="4424083" y="6858000"/>
                </a:lnTo>
                <a:lnTo>
                  <a:pt x="0" y="6858000"/>
                </a:lnTo>
                <a:close/>
              </a:path>
            </a:pathLst>
          </a:custGeom>
        </p:spPr>
        <p:txBody>
          <a:bodyPr wrap="square">
            <a:noAutofit/>
          </a:bodyPr>
          <a:lstStyle/>
          <a:p>
            <a:endParaRPr lang="id-ID"/>
          </a:p>
        </p:txBody>
      </p:sp>
    </p:spTree>
    <p:extLst>
      <p:ext uri="{BB962C8B-B14F-4D97-AF65-F5344CB8AC3E}">
        <p14:creationId xmlns:p14="http://schemas.microsoft.com/office/powerpoint/2010/main" val="12352397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5219700" cy="6858000"/>
          </a:xfrm>
        </p:spPr>
        <p:txBody>
          <a:bodyPr/>
          <a:lstStyle/>
          <a:p>
            <a:endParaRPr lang="id-ID"/>
          </a:p>
        </p:txBody>
      </p:sp>
    </p:spTree>
    <p:extLst>
      <p:ext uri="{BB962C8B-B14F-4D97-AF65-F5344CB8AC3E}">
        <p14:creationId xmlns:p14="http://schemas.microsoft.com/office/powerpoint/2010/main" val="12436836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5669901" y="-1"/>
            <a:ext cx="2105866" cy="2041828"/>
          </a:xfrm>
          <a:custGeom>
            <a:avLst/>
            <a:gdLst>
              <a:gd name="connsiteX0" fmla="*/ 0 w 2105866"/>
              <a:gd name="connsiteY0" fmla="*/ 0 h 2041828"/>
              <a:gd name="connsiteX1" fmla="*/ 2105866 w 2105866"/>
              <a:gd name="connsiteY1" fmla="*/ 0 h 2041828"/>
              <a:gd name="connsiteX2" fmla="*/ 2105866 w 2105866"/>
              <a:gd name="connsiteY2" fmla="*/ 2041828 h 2041828"/>
              <a:gd name="connsiteX3" fmla="*/ 0 w 2105866"/>
              <a:gd name="connsiteY3" fmla="*/ 2041828 h 2041828"/>
            </a:gdLst>
            <a:ahLst/>
            <a:cxnLst>
              <a:cxn ang="0">
                <a:pos x="connsiteX0" y="connsiteY0"/>
              </a:cxn>
              <a:cxn ang="0">
                <a:pos x="connsiteX1" y="connsiteY1"/>
              </a:cxn>
              <a:cxn ang="0">
                <a:pos x="connsiteX2" y="connsiteY2"/>
              </a:cxn>
              <a:cxn ang="0">
                <a:pos x="connsiteX3" y="connsiteY3"/>
              </a:cxn>
            </a:cxnLst>
            <a:rect l="l" t="t" r="r" b="b"/>
            <a:pathLst>
              <a:path w="2105866" h="2041828">
                <a:moveTo>
                  <a:pt x="0" y="0"/>
                </a:moveTo>
                <a:lnTo>
                  <a:pt x="2105866" y="0"/>
                </a:lnTo>
                <a:lnTo>
                  <a:pt x="2105866" y="2041828"/>
                </a:lnTo>
                <a:lnTo>
                  <a:pt x="0" y="2041828"/>
                </a:lnTo>
                <a:close/>
              </a:path>
            </a:pathLst>
          </a:custGeom>
        </p:spPr>
        <p:txBody>
          <a:bodyPr wrap="square">
            <a:noAutofit/>
          </a:bodyPr>
          <a:lstStyle/>
          <a:p>
            <a:endParaRPr lang="id-ID"/>
          </a:p>
        </p:txBody>
      </p:sp>
      <p:sp>
        <p:nvSpPr>
          <p:cNvPr id="15" name="Picture Placeholder 14"/>
          <p:cNvSpPr>
            <a:spLocks noGrp="1"/>
          </p:cNvSpPr>
          <p:nvPr>
            <p:ph type="pic" sz="quarter" idx="11"/>
          </p:nvPr>
        </p:nvSpPr>
        <p:spPr>
          <a:xfrm>
            <a:off x="3960580" y="1132980"/>
            <a:ext cx="4280695" cy="3453127"/>
          </a:xfrm>
          <a:custGeom>
            <a:avLst/>
            <a:gdLst>
              <a:gd name="connsiteX0" fmla="*/ 0 w 4280695"/>
              <a:gd name="connsiteY0" fmla="*/ 0 h 3453127"/>
              <a:gd name="connsiteX1" fmla="*/ 4280695 w 4280695"/>
              <a:gd name="connsiteY1" fmla="*/ 0 h 3453127"/>
              <a:gd name="connsiteX2" fmla="*/ 4280695 w 4280695"/>
              <a:gd name="connsiteY2" fmla="*/ 3453127 h 3453127"/>
              <a:gd name="connsiteX3" fmla="*/ 0 w 4280695"/>
              <a:gd name="connsiteY3" fmla="*/ 3453127 h 3453127"/>
            </a:gdLst>
            <a:ahLst/>
            <a:cxnLst>
              <a:cxn ang="0">
                <a:pos x="connsiteX0" y="connsiteY0"/>
              </a:cxn>
              <a:cxn ang="0">
                <a:pos x="connsiteX1" y="connsiteY1"/>
              </a:cxn>
              <a:cxn ang="0">
                <a:pos x="connsiteX2" y="connsiteY2"/>
              </a:cxn>
              <a:cxn ang="0">
                <a:pos x="connsiteX3" y="connsiteY3"/>
              </a:cxn>
            </a:cxnLst>
            <a:rect l="l" t="t" r="r" b="b"/>
            <a:pathLst>
              <a:path w="4280695" h="3453127">
                <a:moveTo>
                  <a:pt x="0" y="0"/>
                </a:moveTo>
                <a:lnTo>
                  <a:pt x="4280695" y="0"/>
                </a:lnTo>
                <a:lnTo>
                  <a:pt x="4280695" y="3453127"/>
                </a:lnTo>
                <a:lnTo>
                  <a:pt x="0" y="3453127"/>
                </a:lnTo>
                <a:close/>
              </a:path>
            </a:pathLst>
          </a:custGeom>
        </p:spPr>
        <p:txBody>
          <a:bodyPr wrap="square">
            <a:noAutofit/>
          </a:bodyPr>
          <a:lstStyle/>
          <a:p>
            <a:endParaRPr lang="id-ID"/>
          </a:p>
        </p:txBody>
      </p:sp>
      <p:sp>
        <p:nvSpPr>
          <p:cNvPr id="18" name="Picture Placeholder 17"/>
          <p:cNvSpPr>
            <a:spLocks noGrp="1"/>
          </p:cNvSpPr>
          <p:nvPr>
            <p:ph type="pic" sz="quarter" idx="12"/>
          </p:nvPr>
        </p:nvSpPr>
        <p:spPr>
          <a:xfrm>
            <a:off x="2362091" y="3502386"/>
            <a:ext cx="2379258" cy="3394014"/>
          </a:xfrm>
          <a:custGeom>
            <a:avLst/>
            <a:gdLst>
              <a:gd name="connsiteX0" fmla="*/ 0 w 2379258"/>
              <a:gd name="connsiteY0" fmla="*/ 0 h 3394014"/>
              <a:gd name="connsiteX1" fmla="*/ 2379258 w 2379258"/>
              <a:gd name="connsiteY1" fmla="*/ 0 h 3394014"/>
              <a:gd name="connsiteX2" fmla="*/ 2379258 w 2379258"/>
              <a:gd name="connsiteY2" fmla="*/ 3394014 h 3394014"/>
              <a:gd name="connsiteX3" fmla="*/ 0 w 2379258"/>
              <a:gd name="connsiteY3" fmla="*/ 3394014 h 3394014"/>
            </a:gdLst>
            <a:ahLst/>
            <a:cxnLst>
              <a:cxn ang="0">
                <a:pos x="connsiteX0" y="connsiteY0"/>
              </a:cxn>
              <a:cxn ang="0">
                <a:pos x="connsiteX1" y="connsiteY1"/>
              </a:cxn>
              <a:cxn ang="0">
                <a:pos x="connsiteX2" y="connsiteY2"/>
              </a:cxn>
              <a:cxn ang="0">
                <a:pos x="connsiteX3" y="connsiteY3"/>
              </a:cxn>
            </a:cxnLst>
            <a:rect l="l" t="t" r="r" b="b"/>
            <a:pathLst>
              <a:path w="2379258" h="3394014">
                <a:moveTo>
                  <a:pt x="0" y="0"/>
                </a:moveTo>
                <a:lnTo>
                  <a:pt x="2379258" y="0"/>
                </a:lnTo>
                <a:lnTo>
                  <a:pt x="2379258" y="3394014"/>
                </a:lnTo>
                <a:lnTo>
                  <a:pt x="0" y="3394014"/>
                </a:lnTo>
                <a:close/>
              </a:path>
            </a:pathLst>
          </a:custGeom>
        </p:spPr>
        <p:txBody>
          <a:bodyPr wrap="square">
            <a:noAutofit/>
          </a:bodyPr>
          <a:lstStyle/>
          <a:p>
            <a:endParaRPr lang="id-ID"/>
          </a:p>
        </p:txBody>
      </p:sp>
      <p:sp>
        <p:nvSpPr>
          <p:cNvPr id="21" name="Picture Placeholder 20"/>
          <p:cNvSpPr>
            <a:spLocks noGrp="1"/>
          </p:cNvSpPr>
          <p:nvPr>
            <p:ph type="pic" sz="quarter" idx="13"/>
          </p:nvPr>
        </p:nvSpPr>
        <p:spPr>
          <a:xfrm>
            <a:off x="8241274" y="1504893"/>
            <a:ext cx="1588526" cy="2743782"/>
          </a:xfrm>
          <a:custGeom>
            <a:avLst/>
            <a:gdLst>
              <a:gd name="connsiteX0" fmla="*/ 0 w 1588526"/>
              <a:gd name="connsiteY0" fmla="*/ 0 h 2743782"/>
              <a:gd name="connsiteX1" fmla="*/ 1588526 w 1588526"/>
              <a:gd name="connsiteY1" fmla="*/ 0 h 2743782"/>
              <a:gd name="connsiteX2" fmla="*/ 1588526 w 1588526"/>
              <a:gd name="connsiteY2" fmla="*/ 2743782 h 2743782"/>
              <a:gd name="connsiteX3" fmla="*/ 0 w 1588526"/>
              <a:gd name="connsiteY3" fmla="*/ 2743782 h 2743782"/>
            </a:gdLst>
            <a:ahLst/>
            <a:cxnLst>
              <a:cxn ang="0">
                <a:pos x="connsiteX0" y="connsiteY0"/>
              </a:cxn>
              <a:cxn ang="0">
                <a:pos x="connsiteX1" y="connsiteY1"/>
              </a:cxn>
              <a:cxn ang="0">
                <a:pos x="connsiteX2" y="connsiteY2"/>
              </a:cxn>
              <a:cxn ang="0">
                <a:pos x="connsiteX3" y="connsiteY3"/>
              </a:cxn>
            </a:cxnLst>
            <a:rect l="l" t="t" r="r" b="b"/>
            <a:pathLst>
              <a:path w="1588526" h="2743782">
                <a:moveTo>
                  <a:pt x="0" y="0"/>
                </a:moveTo>
                <a:lnTo>
                  <a:pt x="1588526" y="0"/>
                </a:lnTo>
                <a:lnTo>
                  <a:pt x="1588526" y="2743782"/>
                </a:lnTo>
                <a:lnTo>
                  <a:pt x="0" y="2743782"/>
                </a:lnTo>
                <a:close/>
              </a:path>
            </a:pathLst>
          </a:custGeom>
        </p:spPr>
        <p:txBody>
          <a:bodyPr wrap="square">
            <a:noAutofit/>
          </a:bodyPr>
          <a:lstStyle/>
          <a:p>
            <a:endParaRPr lang="id-ID"/>
          </a:p>
        </p:txBody>
      </p:sp>
    </p:spTree>
    <p:extLst>
      <p:ext uri="{BB962C8B-B14F-4D97-AF65-F5344CB8AC3E}">
        <p14:creationId xmlns:p14="http://schemas.microsoft.com/office/powerpoint/2010/main" val="373011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7678058" y="0"/>
            <a:ext cx="4513943" cy="6858000"/>
          </a:xfrm>
          <a:custGeom>
            <a:avLst/>
            <a:gdLst>
              <a:gd name="connsiteX0" fmla="*/ 0 w 4513943"/>
              <a:gd name="connsiteY0" fmla="*/ 0 h 6858000"/>
              <a:gd name="connsiteX1" fmla="*/ 4513943 w 4513943"/>
              <a:gd name="connsiteY1" fmla="*/ 0 h 6858000"/>
              <a:gd name="connsiteX2" fmla="*/ 4513943 w 4513943"/>
              <a:gd name="connsiteY2" fmla="*/ 6858000 h 6858000"/>
              <a:gd name="connsiteX3" fmla="*/ 0 w 451394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513943" h="6858000">
                <a:moveTo>
                  <a:pt x="0" y="0"/>
                </a:moveTo>
                <a:lnTo>
                  <a:pt x="4513943" y="0"/>
                </a:lnTo>
                <a:lnTo>
                  <a:pt x="4513943" y="6858000"/>
                </a:lnTo>
                <a:lnTo>
                  <a:pt x="0" y="6858000"/>
                </a:lnTo>
                <a:close/>
              </a:path>
            </a:pathLst>
          </a:custGeom>
        </p:spPr>
        <p:txBody>
          <a:bodyPr wrap="square">
            <a:noAutofit/>
          </a:bodyPr>
          <a:lstStyle/>
          <a:p>
            <a:endParaRPr lang="id-ID"/>
          </a:p>
        </p:txBody>
      </p:sp>
    </p:spTree>
    <p:extLst>
      <p:ext uri="{BB962C8B-B14F-4D97-AF65-F5344CB8AC3E}">
        <p14:creationId xmlns:p14="http://schemas.microsoft.com/office/powerpoint/2010/main" val="27463602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1CB4BE-5640-44C9-A594-38FB230DF921}" type="datetimeFigureOut">
              <a:rPr lang="id-ID" smtClean="0"/>
              <a:t>10/10/19</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35131772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1CB4BE-5640-44C9-A594-38FB230DF921}" type="datetimeFigureOut">
              <a:rPr lang="id-ID" smtClean="0"/>
              <a:t>10/10/19</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12830808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4A1CB4BE-5640-44C9-A594-38FB230DF921}" type="datetimeFigureOut">
              <a:rPr lang="id-ID" smtClean="0"/>
              <a:t>10/10/19</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21213499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4A1CB4BE-5640-44C9-A594-38FB230DF921}" type="datetimeFigureOut">
              <a:rPr lang="id-ID" smtClean="0"/>
              <a:t>10/10/19</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3149408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4A1CB4BE-5640-44C9-A594-38FB230DF921}" type="datetimeFigureOut">
              <a:rPr lang="id-ID" smtClean="0"/>
              <a:t>10/10/19</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850735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1CB4BE-5640-44C9-A594-38FB230DF921}" type="datetimeFigureOut">
              <a:rPr lang="id-ID" smtClean="0"/>
              <a:t>10/10/19</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47431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Date Placeholder 4"/>
          <p:cNvSpPr>
            <a:spLocks noGrp="1"/>
          </p:cNvSpPr>
          <p:nvPr>
            <p:ph type="dt" sz="half" idx="10"/>
          </p:nvPr>
        </p:nvSpPr>
        <p:spPr/>
        <p:txBody>
          <a:bodyPr/>
          <a:lstStyle/>
          <a:p>
            <a:fld id="{4A1CB4BE-5640-44C9-A594-38FB230DF921}" type="datetimeFigureOut">
              <a:rPr lang="id-ID" smtClean="0"/>
              <a:t>10/10/19</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1282915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7" name="Date Placeholder 6"/>
          <p:cNvSpPr>
            <a:spLocks noGrp="1"/>
          </p:cNvSpPr>
          <p:nvPr>
            <p:ph type="dt" sz="half" idx="10"/>
          </p:nvPr>
        </p:nvSpPr>
        <p:spPr/>
        <p:txBody>
          <a:bodyPr/>
          <a:lstStyle/>
          <a:p>
            <a:fld id="{4A1CB4BE-5640-44C9-A594-38FB230DF921}" type="datetimeFigureOut">
              <a:rPr lang="id-ID" smtClean="0"/>
              <a:t>10/10/19</a:t>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3863407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Date Placeholder 2"/>
          <p:cNvSpPr>
            <a:spLocks noGrp="1"/>
          </p:cNvSpPr>
          <p:nvPr>
            <p:ph type="dt" sz="half" idx="10"/>
          </p:nvPr>
        </p:nvSpPr>
        <p:spPr/>
        <p:txBody>
          <a:bodyPr/>
          <a:lstStyle/>
          <a:p>
            <a:fld id="{4A1CB4BE-5640-44C9-A594-38FB230DF921}" type="datetimeFigureOut">
              <a:rPr lang="id-ID" smtClean="0"/>
              <a:t>10/10/19</a:t>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2913111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1CB4BE-5640-44C9-A594-38FB230DF921}" type="datetimeFigureOut">
              <a:rPr lang="id-ID" smtClean="0"/>
              <a:t>10/10/19</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E368390B-B8C2-4735-8BF5-3F1CD87BF649}" type="slidenum">
              <a:rPr lang="id-ID" smtClean="0"/>
              <a:t>‹#›</a:t>
            </a:fld>
            <a:endParaRPr lang="id-ID"/>
          </a:p>
        </p:txBody>
      </p:sp>
    </p:spTree>
    <p:extLst>
      <p:ext uri="{BB962C8B-B14F-4D97-AF65-F5344CB8AC3E}">
        <p14:creationId xmlns:p14="http://schemas.microsoft.com/office/powerpoint/2010/main" val="3073617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1600200"/>
            <a:ext cx="5886450" cy="3333750"/>
          </a:xfrm>
          <a:custGeom>
            <a:avLst/>
            <a:gdLst>
              <a:gd name="connsiteX0" fmla="*/ 0 w 5886450"/>
              <a:gd name="connsiteY0" fmla="*/ 0 h 3333750"/>
              <a:gd name="connsiteX1" fmla="*/ 5886450 w 5886450"/>
              <a:gd name="connsiteY1" fmla="*/ 0 h 3333750"/>
              <a:gd name="connsiteX2" fmla="*/ 5886450 w 5886450"/>
              <a:gd name="connsiteY2" fmla="*/ 3333750 h 3333750"/>
              <a:gd name="connsiteX3" fmla="*/ 0 w 5886450"/>
              <a:gd name="connsiteY3" fmla="*/ 3333750 h 3333750"/>
            </a:gdLst>
            <a:ahLst/>
            <a:cxnLst>
              <a:cxn ang="0">
                <a:pos x="connsiteX0" y="connsiteY0"/>
              </a:cxn>
              <a:cxn ang="0">
                <a:pos x="connsiteX1" y="connsiteY1"/>
              </a:cxn>
              <a:cxn ang="0">
                <a:pos x="connsiteX2" y="connsiteY2"/>
              </a:cxn>
              <a:cxn ang="0">
                <a:pos x="connsiteX3" y="connsiteY3"/>
              </a:cxn>
            </a:cxnLst>
            <a:rect l="l" t="t" r="r" b="b"/>
            <a:pathLst>
              <a:path w="5886450" h="3333750">
                <a:moveTo>
                  <a:pt x="0" y="0"/>
                </a:moveTo>
                <a:lnTo>
                  <a:pt x="5886450" y="0"/>
                </a:lnTo>
                <a:lnTo>
                  <a:pt x="5886450" y="3333750"/>
                </a:lnTo>
                <a:lnTo>
                  <a:pt x="0" y="3333750"/>
                </a:lnTo>
                <a:close/>
              </a:path>
            </a:pathLst>
          </a:custGeom>
        </p:spPr>
        <p:txBody>
          <a:bodyPr wrap="square">
            <a:noAutofit/>
          </a:bodyPr>
          <a:lstStyle/>
          <a:p>
            <a:endParaRPr lang="id-ID"/>
          </a:p>
        </p:txBody>
      </p:sp>
    </p:spTree>
    <p:extLst>
      <p:ext uri="{BB962C8B-B14F-4D97-AF65-F5344CB8AC3E}">
        <p14:creationId xmlns:p14="http://schemas.microsoft.com/office/powerpoint/2010/main" val="3009640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1CB4BE-5640-44C9-A594-38FB230DF921}" type="datetimeFigureOut">
              <a:rPr lang="id-ID" smtClean="0"/>
              <a:t>10/10/19</a:t>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68390B-B8C2-4735-8BF5-3F1CD87BF649}" type="slidenum">
              <a:rPr lang="id-ID" smtClean="0"/>
              <a:t>‹#›</a:t>
            </a:fld>
            <a:endParaRPr lang="id-ID"/>
          </a:p>
        </p:txBody>
      </p:sp>
    </p:spTree>
    <p:extLst>
      <p:ext uri="{BB962C8B-B14F-4D97-AF65-F5344CB8AC3E}">
        <p14:creationId xmlns:p14="http://schemas.microsoft.com/office/powerpoint/2010/main" val="1755714676"/>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74" r:id="rId9"/>
    <p:sldLayoutId id="2147483673" r:id="rId10"/>
    <p:sldLayoutId id="2147483672" r:id="rId11"/>
    <p:sldLayoutId id="2147483671" r:id="rId12"/>
    <p:sldLayoutId id="2147483670" r:id="rId13"/>
    <p:sldLayoutId id="2147483669" r:id="rId14"/>
    <p:sldLayoutId id="2147483668" r:id="rId15"/>
    <p:sldLayoutId id="2147483667" r:id="rId16"/>
    <p:sldLayoutId id="2147483666" r:id="rId17"/>
    <p:sldLayoutId id="2147483665" r:id="rId18"/>
    <p:sldLayoutId id="2147483664" r:id="rId19"/>
    <p:sldLayoutId id="2147483663" r:id="rId20"/>
    <p:sldLayoutId id="2147483662" r:id="rId21"/>
    <p:sldLayoutId id="2147483661" r:id="rId22"/>
    <p:sldLayoutId id="2147483656" r:id="rId23"/>
    <p:sldLayoutId id="2147483657" r:id="rId24"/>
    <p:sldLayoutId id="2147483658" r:id="rId25"/>
    <p:sldLayoutId id="2147483659" r:id="rId2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DefinitelyNotAnmol/Power-Grid" TargetMode="Externa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BFBFB"/>
        </a:solidFill>
        <a:effectLst/>
      </p:bgPr>
    </p:bg>
    <p:spTree>
      <p:nvGrpSpPr>
        <p:cNvPr id="1" name=""/>
        <p:cNvGrpSpPr/>
        <p:nvPr/>
      </p:nvGrpSpPr>
      <p:grpSpPr>
        <a:xfrm>
          <a:off x="0" y="0"/>
          <a:ext cx="0" cy="0"/>
          <a:chOff x="0" y="0"/>
          <a:chExt cx="0" cy="0"/>
        </a:xfrm>
      </p:grpSpPr>
      <p:pic>
        <p:nvPicPr>
          <p:cNvPr id="8" name="Marcador de imagen 8">
            <a:extLst>
              <a:ext uri="{FF2B5EF4-FFF2-40B4-BE49-F238E27FC236}">
                <a16:creationId xmlns:a16="http://schemas.microsoft.com/office/drawing/2014/main" id="{4091A3E4-D413-F94E-B512-C6E1CA4DB1C9}"/>
              </a:ext>
            </a:extLst>
          </p:cNvPr>
          <p:cNvPicPr>
            <a:picLocks noChangeAspect="1"/>
          </p:cNvPicPr>
          <p:nvPr/>
        </p:nvPicPr>
        <p:blipFill>
          <a:blip r:embed="rId2">
            <a:extLst>
              <a:ext uri="{28A0092B-C50C-407E-A947-70E740481C1C}">
                <a14:useLocalDpi xmlns:a14="http://schemas.microsoft.com/office/drawing/2010/main" val="0"/>
              </a:ext>
            </a:extLst>
          </a:blip>
          <a:srcRect t="6881" b="6881"/>
          <a:stretch>
            <a:fillRect/>
          </a:stretch>
        </p:blipFill>
        <p:spPr>
          <a:xfrm>
            <a:off x="0" y="0"/>
            <a:ext cx="12192000" cy="6963073"/>
          </a:xfrm>
          <a:prstGeom prst="rect">
            <a:avLst/>
          </a:prstGeom>
        </p:spPr>
      </p:pic>
      <p:sp>
        <p:nvSpPr>
          <p:cNvPr id="15" name="Rectangle 14">
            <a:extLst>
              <a:ext uri="{FF2B5EF4-FFF2-40B4-BE49-F238E27FC236}">
                <a16:creationId xmlns:a16="http://schemas.microsoft.com/office/drawing/2014/main" id="{F37D60E9-25C8-0D44-8E8C-59B397E0ACDD}"/>
              </a:ext>
            </a:extLst>
          </p:cNvPr>
          <p:cNvSpPr/>
          <p:nvPr/>
        </p:nvSpPr>
        <p:spPr>
          <a:xfrm>
            <a:off x="379876" y="289937"/>
            <a:ext cx="11455775" cy="6383197"/>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92D050"/>
              </a:solidFill>
            </a:endParaRPr>
          </a:p>
        </p:txBody>
      </p:sp>
      <p:sp>
        <p:nvSpPr>
          <p:cNvPr id="9" name="TextBox 8"/>
          <p:cNvSpPr txBox="1"/>
          <p:nvPr/>
        </p:nvSpPr>
        <p:spPr>
          <a:xfrm rot="16200000">
            <a:off x="-1341835" y="3290501"/>
            <a:ext cx="4086375" cy="276999"/>
          </a:xfrm>
          <a:prstGeom prst="rect">
            <a:avLst/>
          </a:prstGeom>
          <a:noFill/>
        </p:spPr>
        <p:txBody>
          <a:bodyPr wrap="none" rtlCol="0">
            <a:spAutoFit/>
          </a:bodyPr>
          <a:lstStyle/>
          <a:p>
            <a:r>
              <a:rPr lang="id-ID" sz="1200" spc="600" dirty="0">
                <a:solidFill>
                  <a:schemeClr val="bg1"/>
                </a:solidFill>
                <a:latin typeface="Lato" panose="020F0502020204030203" pitchFamily="34" charset="0"/>
                <a:ea typeface="Lato" panose="020F0502020204030203" pitchFamily="34" charset="0"/>
                <a:cs typeface="Lato" panose="020F0502020204030203" pitchFamily="34" charset="0"/>
              </a:rPr>
              <a:t>SUMMER TRAINING PROJECT</a:t>
            </a:r>
          </a:p>
        </p:txBody>
      </p:sp>
      <p:sp>
        <p:nvSpPr>
          <p:cNvPr id="10" name="TextBox 9"/>
          <p:cNvSpPr txBox="1"/>
          <p:nvPr/>
        </p:nvSpPr>
        <p:spPr>
          <a:xfrm rot="16200000">
            <a:off x="9589599" y="3198168"/>
            <a:ext cx="3882794" cy="461665"/>
          </a:xfrm>
          <a:prstGeom prst="rect">
            <a:avLst/>
          </a:prstGeom>
          <a:noFill/>
        </p:spPr>
        <p:txBody>
          <a:bodyPr wrap="none" rtlCol="0">
            <a:spAutoFit/>
          </a:bodyPr>
          <a:lstStyle/>
          <a:p>
            <a:r>
              <a:rPr lang="id-ID" sz="1200" spc="600" dirty="0">
                <a:solidFill>
                  <a:schemeClr val="bg1"/>
                </a:solidFill>
                <a:latin typeface="Lato" panose="020F0502020204030203" pitchFamily="34" charset="0"/>
                <a:ea typeface="Lato" panose="020F0502020204030203" pitchFamily="34" charset="0"/>
                <a:cs typeface="Lato" panose="020F0502020204030203" pitchFamily="34" charset="0"/>
              </a:rPr>
              <a:t>POWERGRID CORPORATION</a:t>
            </a:r>
          </a:p>
          <a:p>
            <a:r>
              <a:rPr lang="id-ID" sz="1200" spc="600" dirty="0">
                <a:solidFill>
                  <a:schemeClr val="bg1"/>
                </a:solidFill>
                <a:latin typeface="Lato" panose="020F0502020204030203" pitchFamily="34" charset="0"/>
                <a:ea typeface="Lato" panose="020F0502020204030203" pitchFamily="34" charset="0"/>
                <a:cs typeface="Lato" panose="020F0502020204030203" pitchFamily="34" charset="0"/>
              </a:rPr>
              <a:t>OF INDIA LIMITED</a:t>
            </a:r>
          </a:p>
        </p:txBody>
      </p:sp>
      <p:sp>
        <p:nvSpPr>
          <p:cNvPr id="11" name="TextBox 10"/>
          <p:cNvSpPr txBox="1"/>
          <p:nvPr/>
        </p:nvSpPr>
        <p:spPr>
          <a:xfrm>
            <a:off x="3460158" y="3044279"/>
            <a:ext cx="5219699" cy="769441"/>
          </a:xfrm>
          <a:prstGeom prst="rect">
            <a:avLst/>
          </a:prstGeom>
          <a:noFill/>
        </p:spPr>
        <p:txBody>
          <a:bodyPr wrap="none" rtlCol="0">
            <a:spAutoFit/>
          </a:bodyPr>
          <a:lstStyle/>
          <a:p>
            <a:r>
              <a:rPr lang="id-ID" sz="44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SURVEY PORTAL</a:t>
            </a:r>
          </a:p>
        </p:txBody>
      </p:sp>
      <p:sp>
        <p:nvSpPr>
          <p:cNvPr id="12" name="Isosceles Triangle 11"/>
          <p:cNvSpPr/>
          <p:nvPr/>
        </p:nvSpPr>
        <p:spPr>
          <a:xfrm rot="10800000">
            <a:off x="5862757" y="2489279"/>
            <a:ext cx="466486" cy="295820"/>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TextBox 12"/>
          <p:cNvSpPr txBox="1"/>
          <p:nvPr/>
        </p:nvSpPr>
        <p:spPr>
          <a:xfrm>
            <a:off x="7821411" y="341414"/>
            <a:ext cx="4014240" cy="276999"/>
          </a:xfrm>
          <a:prstGeom prst="rect">
            <a:avLst/>
          </a:prstGeom>
          <a:noFill/>
        </p:spPr>
        <p:txBody>
          <a:bodyPr wrap="none" rtlCol="0">
            <a:noAutofit/>
          </a:bodyPr>
          <a:lstStyle/>
          <a:p>
            <a:r>
              <a:rPr lang="id-ID" sz="1200" spc="600">
                <a:solidFill>
                  <a:schemeClr val="bg1"/>
                </a:solidFill>
                <a:latin typeface="Lato" panose="020F0502020204030203" pitchFamily="34" charset="0"/>
                <a:ea typeface="Lato" panose="020F0502020204030203" pitchFamily="34" charset="0"/>
                <a:cs typeface="Lato" panose="020F0502020204030203" pitchFamily="34" charset="0"/>
              </a:rPr>
              <a:t>FRONT END DEVELOPEMENT</a:t>
            </a:r>
            <a:endParaRPr lang="id-ID" sz="1200" spc="600" dirty="0">
              <a:solidFill>
                <a:schemeClr val="bg1"/>
              </a:solidFill>
              <a:latin typeface="Lato" panose="020F0502020204030203" pitchFamily="34" charset="0"/>
              <a:ea typeface="Lato" panose="020F0502020204030203" pitchFamily="34" charset="0"/>
              <a:cs typeface="Lato" panose="020F0502020204030203" pitchFamily="34" charset="0"/>
            </a:endParaRPr>
          </a:p>
        </p:txBody>
      </p:sp>
      <p:sp>
        <p:nvSpPr>
          <p:cNvPr id="14" name="TextBox 13"/>
          <p:cNvSpPr txBox="1"/>
          <p:nvPr/>
        </p:nvSpPr>
        <p:spPr>
          <a:xfrm>
            <a:off x="562848" y="6205186"/>
            <a:ext cx="3841116" cy="276999"/>
          </a:xfrm>
          <a:prstGeom prst="rect">
            <a:avLst/>
          </a:prstGeom>
          <a:noFill/>
        </p:spPr>
        <p:txBody>
          <a:bodyPr wrap="none" rtlCol="0">
            <a:spAutoFit/>
          </a:bodyPr>
          <a:lstStyle/>
          <a:p>
            <a:r>
              <a:rPr lang="id-ID" sz="1200" spc="600" dirty="0">
                <a:solidFill>
                  <a:schemeClr val="bg1"/>
                </a:solidFill>
                <a:latin typeface="Lato" panose="020F0502020204030203" pitchFamily="34" charset="0"/>
                <a:ea typeface="Lato" panose="020F0502020204030203" pitchFamily="34" charset="0"/>
                <a:cs typeface="Lato" panose="020F0502020204030203" pitchFamily="34" charset="0"/>
              </a:rPr>
              <a:t>ANMOL JAIN 00629802017</a:t>
            </a:r>
          </a:p>
        </p:txBody>
      </p:sp>
    </p:spTree>
    <p:extLst>
      <p:ext uri="{BB962C8B-B14F-4D97-AF65-F5344CB8AC3E}">
        <p14:creationId xmlns:p14="http://schemas.microsoft.com/office/powerpoint/2010/main" val="12682138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0678511" y="0"/>
            <a:ext cx="462456"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TextBox 6"/>
          <p:cNvSpPr txBox="1"/>
          <p:nvPr/>
        </p:nvSpPr>
        <p:spPr>
          <a:xfrm>
            <a:off x="622174" y="419100"/>
            <a:ext cx="3145413" cy="523220"/>
          </a:xfrm>
          <a:prstGeom prst="rect">
            <a:avLst/>
          </a:prstGeom>
          <a:noFill/>
        </p:spPr>
        <p:txBody>
          <a:bodyPr wrap="none" rtlCol="0">
            <a:spAutoFit/>
          </a:bodyPr>
          <a:lstStyle/>
          <a:p>
            <a:r>
              <a:rPr lang="id-ID" sz="2800" spc="300" dirty="0">
                <a:latin typeface="Lato Heavy" panose="020F0502020204030203" pitchFamily="34" charset="0"/>
                <a:ea typeface="Lato Heavy" panose="020F0502020204030203" pitchFamily="34" charset="0"/>
                <a:cs typeface="Lato Heavy" panose="020F0502020204030203" pitchFamily="34" charset="0"/>
              </a:rPr>
              <a:t>SCREENSHOTS</a:t>
            </a:r>
          </a:p>
        </p:txBody>
      </p:sp>
      <p:pic>
        <p:nvPicPr>
          <p:cNvPr id="6" name="Picture 5">
            <a:extLst>
              <a:ext uri="{FF2B5EF4-FFF2-40B4-BE49-F238E27FC236}">
                <a16:creationId xmlns:a16="http://schemas.microsoft.com/office/drawing/2014/main" id="{AD8585A7-AEBC-C04F-8BAC-29FA50C12721}"/>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22174" y="1450428"/>
            <a:ext cx="9833039" cy="4725714"/>
          </a:xfrm>
          <a:prstGeom prst="rect">
            <a:avLst/>
          </a:prstGeom>
        </p:spPr>
      </p:pic>
    </p:spTree>
    <p:extLst>
      <p:ext uri="{BB962C8B-B14F-4D97-AF65-F5344CB8AC3E}">
        <p14:creationId xmlns:p14="http://schemas.microsoft.com/office/powerpoint/2010/main" val="665406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295A417-078D-4644-97FA-D584116EDF29}"/>
              </a:ext>
            </a:extLst>
          </p:cNvPr>
          <p:cNvSpPr/>
          <p:nvPr/>
        </p:nvSpPr>
        <p:spPr>
          <a:xfrm>
            <a:off x="549430" y="602694"/>
            <a:ext cx="10982928" cy="330527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3" name="Rectangle 12">
            <a:extLst>
              <a:ext uri="{FF2B5EF4-FFF2-40B4-BE49-F238E27FC236}">
                <a16:creationId xmlns:a16="http://schemas.microsoft.com/office/drawing/2014/main" id="{36CC1C72-B354-3F47-A58B-A2CA338FBD01}"/>
              </a:ext>
            </a:extLst>
          </p:cNvPr>
          <p:cNvSpPr/>
          <p:nvPr/>
        </p:nvSpPr>
        <p:spPr>
          <a:xfrm>
            <a:off x="1240930" y="2259449"/>
            <a:ext cx="5373230" cy="1169551"/>
          </a:xfrm>
          <a:prstGeom prst="rect">
            <a:avLst/>
          </a:prstGeom>
        </p:spPr>
        <p:txBody>
          <a:bodyPr wrap="square">
            <a:spAutoFit/>
          </a:bodyPr>
          <a:lstStyle/>
          <a:p>
            <a:r>
              <a:rPr lang="en-IN" sz="1400" dirty="0">
                <a:solidFill>
                  <a:schemeClr val="bg1"/>
                </a:solidFill>
                <a:latin typeface="Lato Light" panose="020F0502020204030203" pitchFamily="34" charset="0"/>
                <a:ea typeface="Lato Light" panose="020F0502020204030203" pitchFamily="34" charset="0"/>
                <a:cs typeface="Lato Light" panose="020F0502020204030203" pitchFamily="34" charset="0"/>
              </a:rPr>
              <a:t>As a conclusion, I can say that this internship was a great experience. Thanks to this project, I acquired deeper knowledge concerning my technical skills of HTML, CSS and also rather than using </a:t>
            </a:r>
            <a:r>
              <a:rPr lang="en-IN" sz="1400" dirty="0" err="1">
                <a:solidFill>
                  <a:schemeClr val="bg1"/>
                </a:solidFill>
                <a:latin typeface="Lato Light" panose="020F0502020204030203" pitchFamily="34" charset="0"/>
                <a:ea typeface="Lato Light" panose="020F0502020204030203" pitchFamily="34" charset="0"/>
                <a:cs typeface="Lato Light" panose="020F0502020204030203" pitchFamily="34" charset="0"/>
              </a:rPr>
              <a:t>Javascript</a:t>
            </a:r>
            <a:r>
              <a:rPr lang="en-IN" sz="1400" dirty="0">
                <a:solidFill>
                  <a:schemeClr val="bg1"/>
                </a:solidFill>
                <a:latin typeface="Lato Light" panose="020F0502020204030203" pitchFamily="34" charset="0"/>
                <a:ea typeface="Lato Light" panose="020F0502020204030203" pitchFamily="34" charset="0"/>
                <a:cs typeface="Lato Light" panose="020F0502020204030203" pitchFamily="34" charset="0"/>
              </a:rPr>
              <a:t> which I already knew I learnt something new, i.e., jQuery.</a:t>
            </a:r>
          </a:p>
        </p:txBody>
      </p:sp>
      <p:sp>
        <p:nvSpPr>
          <p:cNvPr id="14" name="TextBox 13">
            <a:extLst>
              <a:ext uri="{FF2B5EF4-FFF2-40B4-BE49-F238E27FC236}">
                <a16:creationId xmlns:a16="http://schemas.microsoft.com/office/drawing/2014/main" id="{CB3E66E1-AD69-F047-B4B2-814868A37C41}"/>
              </a:ext>
            </a:extLst>
          </p:cNvPr>
          <p:cNvSpPr txBox="1"/>
          <p:nvPr/>
        </p:nvSpPr>
        <p:spPr>
          <a:xfrm>
            <a:off x="7773283" y="903658"/>
            <a:ext cx="3138557" cy="553998"/>
          </a:xfrm>
          <a:prstGeom prst="rect">
            <a:avLst/>
          </a:prstGeom>
          <a:noFill/>
        </p:spPr>
        <p:txBody>
          <a:bodyPr wrap="none" rtlCol="0">
            <a:noAutofit/>
          </a:bodyPr>
          <a:lstStyle/>
          <a:p>
            <a:r>
              <a:rPr lang="id-ID" sz="30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CONCLUSION</a:t>
            </a:r>
          </a:p>
        </p:txBody>
      </p:sp>
      <p:cxnSp>
        <p:nvCxnSpPr>
          <p:cNvPr id="15" name="Straight Connector 14">
            <a:extLst>
              <a:ext uri="{FF2B5EF4-FFF2-40B4-BE49-F238E27FC236}">
                <a16:creationId xmlns:a16="http://schemas.microsoft.com/office/drawing/2014/main" id="{2F7B9743-CDB3-D145-8660-937C664D85C6}"/>
              </a:ext>
            </a:extLst>
          </p:cNvPr>
          <p:cNvCxnSpPr/>
          <p:nvPr/>
        </p:nvCxnSpPr>
        <p:spPr>
          <a:xfrm>
            <a:off x="9962260" y="1554507"/>
            <a:ext cx="73113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9608A7E-BDDE-7E49-8CAD-3FFFB177B318}"/>
              </a:ext>
            </a:extLst>
          </p:cNvPr>
          <p:cNvSpPr/>
          <p:nvPr/>
        </p:nvSpPr>
        <p:spPr>
          <a:xfrm>
            <a:off x="1240930" y="5608975"/>
            <a:ext cx="5373230" cy="646331"/>
          </a:xfrm>
          <a:prstGeom prst="rect">
            <a:avLst/>
          </a:prstGeom>
        </p:spPr>
        <p:txBody>
          <a:bodyPr wrap="square">
            <a:spAutoFit/>
          </a:bodyPr>
          <a:lstStyle/>
          <a:p>
            <a:r>
              <a:rPr lang="en-US" b="1" dirty="0">
                <a:latin typeface="Lato" panose="020F0502020204030203" pitchFamily="34" charset="0"/>
                <a:ea typeface="Lato" panose="020F0502020204030203" pitchFamily="34" charset="0"/>
                <a:cs typeface="Lato" panose="020F0502020204030203" pitchFamily="34" charset="0"/>
              </a:rPr>
              <a:t>Project Source Code is also available at:</a:t>
            </a:r>
            <a:r>
              <a:rPr lang="en-US" dirty="0">
                <a:latin typeface="Lato Light" panose="020F0502020204030203" pitchFamily="34" charset="0"/>
                <a:ea typeface="Lato Light" panose="020F0502020204030203" pitchFamily="34" charset="0"/>
                <a:cs typeface="Lato Light" panose="020F0502020204030203" pitchFamily="34" charset="0"/>
              </a:rPr>
              <a:t> </a:t>
            </a:r>
            <a:endParaRPr lang="en-IN" dirty="0">
              <a:latin typeface="Lato Light" panose="020F0502020204030203" pitchFamily="34" charset="0"/>
              <a:ea typeface="Lato Light" panose="020F0502020204030203" pitchFamily="34" charset="0"/>
              <a:cs typeface="Lato Light" panose="020F0502020204030203" pitchFamily="34" charset="0"/>
            </a:endParaRPr>
          </a:p>
          <a:p>
            <a:r>
              <a:rPr lang="en-IN" dirty="0">
                <a:latin typeface="Lato Light" panose="020F0502020204030203" pitchFamily="34" charset="0"/>
                <a:ea typeface="Lato Light" panose="020F0502020204030203" pitchFamily="34" charset="0"/>
                <a:cs typeface="Lato Light" panose="020F0502020204030203" pitchFamily="34" charset="0"/>
                <a:hlinkClick r:id="rId2"/>
              </a:rPr>
              <a:t>https://github.com/DefinitelyNotAnmol/Power-Grid</a:t>
            </a:r>
            <a:endParaRPr lang="en-IN" dirty="0">
              <a:latin typeface="Lato Light" panose="020F0502020204030203" pitchFamily="34" charset="0"/>
              <a:ea typeface="Lato Light" panose="020F0502020204030203" pitchFamily="34" charset="0"/>
              <a:cs typeface="Lato Light" panose="020F0502020204030203" pitchFamily="34" charset="0"/>
            </a:endParaRPr>
          </a:p>
        </p:txBody>
      </p:sp>
      <p:sp>
        <p:nvSpPr>
          <p:cNvPr id="7" name="Rectangle 6">
            <a:extLst>
              <a:ext uri="{FF2B5EF4-FFF2-40B4-BE49-F238E27FC236}">
                <a16:creationId xmlns:a16="http://schemas.microsoft.com/office/drawing/2014/main" id="{83D8DDDC-A697-1140-B649-44A4199C87AE}"/>
              </a:ext>
            </a:extLst>
          </p:cNvPr>
          <p:cNvSpPr/>
          <p:nvPr/>
        </p:nvSpPr>
        <p:spPr>
          <a:xfrm>
            <a:off x="1240930" y="5085755"/>
            <a:ext cx="5373230" cy="523220"/>
          </a:xfrm>
          <a:prstGeom prst="rect">
            <a:avLst/>
          </a:prstGeom>
        </p:spPr>
        <p:txBody>
          <a:bodyPr wrap="square">
            <a:spAutoFit/>
          </a:bodyPr>
          <a:lstStyle/>
          <a:p>
            <a:r>
              <a:rPr lang="en-IN" sz="1400" dirty="0">
                <a:latin typeface="Lato Light" panose="020F0502020204030203" pitchFamily="34" charset="0"/>
                <a:ea typeface="Lato Light" panose="020F0502020204030203" pitchFamily="34" charset="0"/>
                <a:cs typeface="Lato Light" panose="020F0502020204030203" pitchFamily="34" charset="0"/>
              </a:rPr>
              <a:t>It is available in two versions, one plain HTML/CSs version and another embedded in ASP.NET Core Framework.</a:t>
            </a:r>
          </a:p>
        </p:txBody>
      </p:sp>
    </p:spTree>
    <p:extLst>
      <p:ext uri="{BB962C8B-B14F-4D97-AF65-F5344CB8AC3E}">
        <p14:creationId xmlns:p14="http://schemas.microsoft.com/office/powerpoint/2010/main" val="605945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 name="Rectangle 6"/>
          <p:cNvSpPr/>
          <p:nvPr/>
        </p:nvSpPr>
        <p:spPr>
          <a:xfrm>
            <a:off x="873741" y="2103450"/>
            <a:ext cx="6934820" cy="3293209"/>
          </a:xfrm>
          <a:prstGeom prst="rect">
            <a:avLst/>
          </a:prstGeom>
        </p:spPr>
        <p:txBody>
          <a:bodyPr wrap="square">
            <a:spAutoFit/>
          </a:bodyPr>
          <a:lstStyle/>
          <a:p>
            <a:r>
              <a:rPr lang="en-IN" sz="1600" dirty="0">
                <a:solidFill>
                  <a:schemeClr val="bg1"/>
                </a:solidFill>
                <a:latin typeface="Montserrat" pitchFamily="2" charset="77"/>
              </a:rPr>
              <a:t>Objective of this Online Survey is to help both Surveyor and Respondent in terms of both time and effort. Power Grid Corporation of India Limited provides an special portal for all of its employees which has a constantly updated notice panel, link to the survey portal will be displayed in notice panel of all the employees which needs to fill the survey in the Internet Portal, making it easier to access for employees as this portal is something which they access several times daily.</a:t>
            </a:r>
          </a:p>
          <a:p>
            <a:r>
              <a:rPr lang="en-IN" sz="1600" dirty="0">
                <a:solidFill>
                  <a:schemeClr val="bg1"/>
                </a:solidFill>
                <a:latin typeface="Montserrat" pitchFamily="2" charset="77"/>
              </a:rPr>
              <a:t> </a:t>
            </a:r>
          </a:p>
          <a:p>
            <a:r>
              <a:rPr lang="en-IN" sz="1600" dirty="0">
                <a:solidFill>
                  <a:schemeClr val="bg1"/>
                </a:solidFill>
                <a:latin typeface="Montserrat" pitchFamily="2" charset="77"/>
              </a:rPr>
              <a:t>This online survey also makes it easier for surveyor to keep the track of all the responses, and to reduces the time to conduct the whole survey greatly while still maintaining the anonymity of the respondent.</a:t>
            </a:r>
          </a:p>
        </p:txBody>
      </p:sp>
      <p:sp>
        <p:nvSpPr>
          <p:cNvPr id="8" name="TextBox 7"/>
          <p:cNvSpPr txBox="1"/>
          <p:nvPr/>
        </p:nvSpPr>
        <p:spPr>
          <a:xfrm>
            <a:off x="873741" y="636992"/>
            <a:ext cx="2579552" cy="553998"/>
          </a:xfrm>
          <a:prstGeom prst="rect">
            <a:avLst/>
          </a:prstGeom>
          <a:noFill/>
        </p:spPr>
        <p:txBody>
          <a:bodyPr wrap="none" rtlCol="0">
            <a:spAutoFit/>
          </a:bodyPr>
          <a:lstStyle/>
          <a:p>
            <a:r>
              <a:rPr lang="id-ID" sz="30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OBJECTIVE</a:t>
            </a:r>
          </a:p>
        </p:txBody>
      </p:sp>
      <p:cxnSp>
        <p:nvCxnSpPr>
          <p:cNvPr id="10" name="Straight Connector 9"/>
          <p:cNvCxnSpPr/>
          <p:nvPr/>
        </p:nvCxnSpPr>
        <p:spPr>
          <a:xfrm>
            <a:off x="964651" y="1346454"/>
            <a:ext cx="73113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57927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295A417-078D-4644-97FA-D584116EDF29}"/>
              </a:ext>
            </a:extLst>
          </p:cNvPr>
          <p:cNvSpPr/>
          <p:nvPr/>
        </p:nvSpPr>
        <p:spPr>
          <a:xfrm>
            <a:off x="549430" y="602694"/>
            <a:ext cx="10982928" cy="330527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3" name="Rectangle 12">
            <a:extLst>
              <a:ext uri="{FF2B5EF4-FFF2-40B4-BE49-F238E27FC236}">
                <a16:creationId xmlns:a16="http://schemas.microsoft.com/office/drawing/2014/main" id="{36CC1C72-B354-3F47-A58B-A2CA338FBD01}"/>
              </a:ext>
            </a:extLst>
          </p:cNvPr>
          <p:cNvSpPr/>
          <p:nvPr/>
        </p:nvSpPr>
        <p:spPr>
          <a:xfrm>
            <a:off x="997090" y="2468940"/>
            <a:ext cx="7678058" cy="1077218"/>
          </a:xfrm>
          <a:prstGeom prst="rect">
            <a:avLst/>
          </a:prstGeom>
        </p:spPr>
        <p:txBody>
          <a:bodyPr wrap="square">
            <a:spAutoFit/>
          </a:bodyPr>
          <a:lstStyle/>
          <a:p>
            <a:pPr marL="457200" indent="-45720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UI/UX Design</a:t>
            </a:r>
          </a:p>
          <a:p>
            <a:pPr marL="457200" indent="-45720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HTML</a:t>
            </a:r>
          </a:p>
          <a:p>
            <a:pPr marL="457200" indent="-45720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CSS</a:t>
            </a:r>
          </a:p>
          <a:p>
            <a:pPr marL="457200" indent="-45720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jQuery (JavaScript)</a:t>
            </a:r>
          </a:p>
        </p:txBody>
      </p:sp>
      <p:sp>
        <p:nvSpPr>
          <p:cNvPr id="14" name="TextBox 13">
            <a:extLst>
              <a:ext uri="{FF2B5EF4-FFF2-40B4-BE49-F238E27FC236}">
                <a16:creationId xmlns:a16="http://schemas.microsoft.com/office/drawing/2014/main" id="{CB3E66E1-AD69-F047-B4B2-814868A37C41}"/>
              </a:ext>
            </a:extLst>
          </p:cNvPr>
          <p:cNvSpPr txBox="1"/>
          <p:nvPr/>
        </p:nvSpPr>
        <p:spPr>
          <a:xfrm>
            <a:off x="7600563" y="906369"/>
            <a:ext cx="3688830" cy="553998"/>
          </a:xfrm>
          <a:prstGeom prst="rect">
            <a:avLst/>
          </a:prstGeom>
          <a:noFill/>
        </p:spPr>
        <p:txBody>
          <a:bodyPr wrap="none" rtlCol="0">
            <a:noAutofit/>
          </a:bodyPr>
          <a:lstStyle/>
          <a:p>
            <a:r>
              <a:rPr lang="id-ID" sz="30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METHODOLOGY</a:t>
            </a:r>
          </a:p>
        </p:txBody>
      </p:sp>
      <p:cxnSp>
        <p:nvCxnSpPr>
          <p:cNvPr id="15" name="Straight Connector 14">
            <a:extLst>
              <a:ext uri="{FF2B5EF4-FFF2-40B4-BE49-F238E27FC236}">
                <a16:creationId xmlns:a16="http://schemas.microsoft.com/office/drawing/2014/main" id="{2F7B9743-CDB3-D145-8660-937C664D85C6}"/>
              </a:ext>
            </a:extLst>
          </p:cNvPr>
          <p:cNvCxnSpPr/>
          <p:nvPr/>
        </p:nvCxnSpPr>
        <p:spPr>
          <a:xfrm>
            <a:off x="10409300" y="1625627"/>
            <a:ext cx="73113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8034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CA1D0B5-A74D-FD41-904F-470D4B8E523A}"/>
              </a:ext>
            </a:extLst>
          </p:cNvPr>
          <p:cNvSpPr/>
          <p:nvPr/>
        </p:nvSpPr>
        <p:spPr>
          <a:xfrm>
            <a:off x="604536" y="501624"/>
            <a:ext cx="10982928" cy="33669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t</a:t>
            </a:r>
          </a:p>
        </p:txBody>
      </p:sp>
      <p:pic>
        <p:nvPicPr>
          <p:cNvPr id="9" name="Picture 8">
            <a:extLst>
              <a:ext uri="{FF2B5EF4-FFF2-40B4-BE49-F238E27FC236}">
                <a16:creationId xmlns:a16="http://schemas.microsoft.com/office/drawing/2014/main" id="{7964515D-813F-8D47-A67B-6ECF67828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5832" y="1446594"/>
            <a:ext cx="6602768" cy="4954137"/>
          </a:xfrm>
          <a:prstGeom prst="rect">
            <a:avLst/>
          </a:prstGeom>
        </p:spPr>
      </p:pic>
      <p:sp>
        <p:nvSpPr>
          <p:cNvPr id="10" name="TextBox 9">
            <a:extLst>
              <a:ext uri="{FF2B5EF4-FFF2-40B4-BE49-F238E27FC236}">
                <a16:creationId xmlns:a16="http://schemas.microsoft.com/office/drawing/2014/main" id="{7F0E3A36-F05B-C14E-8114-54572C1EF728}"/>
              </a:ext>
            </a:extLst>
          </p:cNvPr>
          <p:cNvSpPr txBox="1"/>
          <p:nvPr/>
        </p:nvSpPr>
        <p:spPr>
          <a:xfrm>
            <a:off x="995672" y="690035"/>
            <a:ext cx="3270447" cy="523220"/>
          </a:xfrm>
          <a:prstGeom prst="rect">
            <a:avLst/>
          </a:prstGeom>
          <a:noFill/>
        </p:spPr>
        <p:txBody>
          <a:bodyPr wrap="none" rtlCol="0">
            <a:spAutoFit/>
          </a:bodyPr>
          <a:lstStyle/>
          <a:p>
            <a:r>
              <a:rPr lang="id-ID" sz="28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PRINCIPLES OF</a:t>
            </a:r>
          </a:p>
        </p:txBody>
      </p:sp>
      <p:sp>
        <p:nvSpPr>
          <p:cNvPr id="11" name="TextBox 10">
            <a:extLst>
              <a:ext uri="{FF2B5EF4-FFF2-40B4-BE49-F238E27FC236}">
                <a16:creationId xmlns:a16="http://schemas.microsoft.com/office/drawing/2014/main" id="{320D9DBA-9C70-2D46-B7A0-E3C460F3321B}"/>
              </a:ext>
            </a:extLst>
          </p:cNvPr>
          <p:cNvSpPr txBox="1"/>
          <p:nvPr/>
        </p:nvSpPr>
        <p:spPr>
          <a:xfrm>
            <a:off x="995672" y="1099467"/>
            <a:ext cx="1435008" cy="523220"/>
          </a:xfrm>
          <a:prstGeom prst="rect">
            <a:avLst/>
          </a:prstGeom>
          <a:noFill/>
        </p:spPr>
        <p:txBody>
          <a:bodyPr wrap="none" rtlCol="0">
            <a:spAutoFit/>
          </a:bodyPr>
          <a:lstStyle/>
          <a:p>
            <a:r>
              <a:rPr lang="id-ID" sz="28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UI/UX</a:t>
            </a:r>
          </a:p>
        </p:txBody>
      </p:sp>
      <p:sp>
        <p:nvSpPr>
          <p:cNvPr id="12" name="Rectangle 11">
            <a:extLst>
              <a:ext uri="{FF2B5EF4-FFF2-40B4-BE49-F238E27FC236}">
                <a16:creationId xmlns:a16="http://schemas.microsoft.com/office/drawing/2014/main" id="{966F3790-3F3E-794D-BADF-362D308B3F32}"/>
              </a:ext>
            </a:extLst>
          </p:cNvPr>
          <p:cNvSpPr/>
          <p:nvPr/>
        </p:nvSpPr>
        <p:spPr>
          <a:xfrm>
            <a:off x="995672" y="2687096"/>
            <a:ext cx="3643149" cy="1077218"/>
          </a:xfrm>
          <a:prstGeom prst="rect">
            <a:avLst/>
          </a:prstGeom>
        </p:spPr>
        <p:txBody>
          <a:bodyPr wrap="square">
            <a:spAutoFit/>
          </a:bodyPr>
          <a:lstStyle/>
          <a:p>
            <a:pPr marL="457200" indent="-45720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Structure</a:t>
            </a:r>
          </a:p>
          <a:p>
            <a:pPr marL="457200" indent="-45720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Simplicity</a:t>
            </a:r>
          </a:p>
          <a:p>
            <a:pPr marL="457200" indent="-45720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Visibility</a:t>
            </a:r>
          </a:p>
          <a:p>
            <a:pPr marL="457200" indent="-457200">
              <a:buFont typeface="Arial" panose="020B0604020202020204" pitchFamily="34" charset="0"/>
              <a:buChar char="•"/>
            </a:pPr>
            <a:r>
              <a:rPr lang="en-US" sz="1600" spc="300" dirty="0" err="1">
                <a:solidFill>
                  <a:schemeClr val="bg1"/>
                </a:solidFill>
                <a:latin typeface="Lato Light" panose="020F0502020204030203" pitchFamily="34" charset="0"/>
                <a:ea typeface="Lato Light" panose="020F0502020204030203" pitchFamily="34" charset="0"/>
                <a:cs typeface="Lato Light" panose="020F0502020204030203" pitchFamily="34" charset="0"/>
              </a:rPr>
              <a:t>Feedbackt</a:t>
            </a:r>
            <a:endPar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endParaRPr>
          </a:p>
        </p:txBody>
      </p:sp>
      <p:sp>
        <p:nvSpPr>
          <p:cNvPr id="14" name="Rectangle 13">
            <a:extLst>
              <a:ext uri="{FF2B5EF4-FFF2-40B4-BE49-F238E27FC236}">
                <a16:creationId xmlns:a16="http://schemas.microsoft.com/office/drawing/2014/main" id="{57B4CACB-1286-634E-A9CB-1A8E0A646E42}"/>
              </a:ext>
            </a:extLst>
          </p:cNvPr>
          <p:cNvSpPr/>
          <p:nvPr/>
        </p:nvSpPr>
        <p:spPr>
          <a:xfrm>
            <a:off x="995672" y="4976869"/>
            <a:ext cx="3643149" cy="1077218"/>
          </a:xfrm>
          <a:prstGeom prst="rect">
            <a:avLst/>
          </a:prstGeom>
        </p:spPr>
        <p:txBody>
          <a:bodyPr wrap="square">
            <a:spAutoFit/>
          </a:bodyPr>
          <a:lstStyle/>
          <a:p>
            <a:pPr marL="457200" indent="-457200">
              <a:buFont typeface="Arial" panose="020B0604020202020204" pitchFamily="34" charset="0"/>
              <a:buChar char="•"/>
            </a:pPr>
            <a:r>
              <a:rPr lang="en-US" sz="1600" spc="300" dirty="0">
                <a:latin typeface="Lato Light" panose="020F0502020204030203" pitchFamily="34" charset="0"/>
                <a:ea typeface="Lato Light" panose="020F0502020204030203" pitchFamily="34" charset="0"/>
                <a:cs typeface="Lato Light" panose="020F0502020204030203" pitchFamily="34" charset="0"/>
              </a:rPr>
              <a:t>Hierarchy</a:t>
            </a:r>
          </a:p>
          <a:p>
            <a:pPr marL="457200" indent="-457200">
              <a:buFont typeface="Arial" panose="020B0604020202020204" pitchFamily="34" charset="0"/>
              <a:buChar char="•"/>
            </a:pPr>
            <a:r>
              <a:rPr lang="en-US" sz="1600" spc="300" dirty="0">
                <a:latin typeface="Lato Light" panose="020F0502020204030203" pitchFamily="34" charset="0"/>
                <a:ea typeface="Lato Light" panose="020F0502020204030203" pitchFamily="34" charset="0"/>
                <a:cs typeface="Lato Light" panose="020F0502020204030203" pitchFamily="34" charset="0"/>
              </a:rPr>
              <a:t>Consistency</a:t>
            </a:r>
          </a:p>
          <a:p>
            <a:pPr marL="457200" indent="-457200">
              <a:buFont typeface="Arial" panose="020B0604020202020204" pitchFamily="34" charset="0"/>
              <a:buChar char="•"/>
            </a:pPr>
            <a:r>
              <a:rPr lang="en-US" sz="1600" spc="300" dirty="0">
                <a:latin typeface="Lato Light" panose="020F0502020204030203" pitchFamily="34" charset="0"/>
                <a:ea typeface="Lato Light" panose="020F0502020204030203" pitchFamily="34" charset="0"/>
                <a:cs typeface="Lato Light" panose="020F0502020204030203" pitchFamily="34" charset="0"/>
              </a:rPr>
              <a:t>User Control</a:t>
            </a:r>
          </a:p>
          <a:p>
            <a:pPr marL="457200" indent="-457200">
              <a:buFont typeface="Arial" panose="020B0604020202020204" pitchFamily="34" charset="0"/>
              <a:buChar char="•"/>
            </a:pPr>
            <a:r>
              <a:rPr lang="en-US" sz="1600" spc="300" dirty="0" err="1">
                <a:latin typeface="Lato Light" panose="020F0502020204030203" pitchFamily="34" charset="0"/>
                <a:ea typeface="Lato Light" panose="020F0502020204030203" pitchFamily="34" charset="0"/>
                <a:cs typeface="Lato Light" panose="020F0502020204030203" pitchFamily="34" charset="0"/>
              </a:rPr>
              <a:t>Accessbility</a:t>
            </a:r>
            <a:endParaRPr lang="en-US" sz="1600" spc="3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15" name="TextBox 14">
            <a:extLst>
              <a:ext uri="{FF2B5EF4-FFF2-40B4-BE49-F238E27FC236}">
                <a16:creationId xmlns:a16="http://schemas.microsoft.com/office/drawing/2014/main" id="{95A4D6A6-E02A-174A-9AB8-244012C94370}"/>
              </a:ext>
            </a:extLst>
          </p:cNvPr>
          <p:cNvSpPr txBox="1"/>
          <p:nvPr/>
        </p:nvSpPr>
        <p:spPr>
          <a:xfrm>
            <a:off x="995672" y="2133284"/>
            <a:ext cx="638316" cy="523221"/>
          </a:xfrm>
          <a:prstGeom prst="rect">
            <a:avLst/>
          </a:prstGeom>
          <a:noFill/>
        </p:spPr>
        <p:txBody>
          <a:bodyPr wrap="none" rtlCol="0">
            <a:noAutofit/>
          </a:bodyPr>
          <a:lstStyle/>
          <a:p>
            <a:r>
              <a:rPr lang="id-ID" sz="28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USER INTERFACE</a:t>
            </a:r>
          </a:p>
        </p:txBody>
      </p:sp>
      <p:sp>
        <p:nvSpPr>
          <p:cNvPr id="16" name="TextBox 15">
            <a:extLst>
              <a:ext uri="{FF2B5EF4-FFF2-40B4-BE49-F238E27FC236}">
                <a16:creationId xmlns:a16="http://schemas.microsoft.com/office/drawing/2014/main" id="{2CB8B2D5-78CF-0146-905E-B27B56C5B59E}"/>
              </a:ext>
            </a:extLst>
          </p:cNvPr>
          <p:cNvSpPr txBox="1"/>
          <p:nvPr/>
        </p:nvSpPr>
        <p:spPr>
          <a:xfrm>
            <a:off x="995672" y="4419284"/>
            <a:ext cx="638316" cy="523221"/>
          </a:xfrm>
          <a:prstGeom prst="rect">
            <a:avLst/>
          </a:prstGeom>
          <a:noFill/>
        </p:spPr>
        <p:txBody>
          <a:bodyPr wrap="none" rtlCol="0">
            <a:noAutofit/>
          </a:bodyPr>
          <a:lstStyle/>
          <a:p>
            <a:r>
              <a:rPr lang="id-ID" sz="2800" spc="300" dirty="0">
                <a:latin typeface="Lato Heavy" panose="020F0502020204030203" pitchFamily="34" charset="0"/>
                <a:ea typeface="Lato Heavy" panose="020F0502020204030203" pitchFamily="34" charset="0"/>
                <a:cs typeface="Lato Heavy" panose="020F0502020204030203" pitchFamily="34" charset="0"/>
              </a:rPr>
              <a:t>USER EXPERIENCE</a:t>
            </a:r>
          </a:p>
        </p:txBody>
      </p:sp>
    </p:spTree>
    <p:extLst>
      <p:ext uri="{BB962C8B-B14F-4D97-AF65-F5344CB8AC3E}">
        <p14:creationId xmlns:p14="http://schemas.microsoft.com/office/powerpoint/2010/main" val="2611358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76E49A-5711-0444-85D3-1078A13DB117}"/>
              </a:ext>
            </a:extLst>
          </p:cNvPr>
          <p:cNvSpPr/>
          <p:nvPr/>
        </p:nvSpPr>
        <p:spPr>
          <a:xfrm>
            <a:off x="604536" y="545123"/>
            <a:ext cx="10982928" cy="33669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7" name="TextBox 6">
            <a:extLst>
              <a:ext uri="{FF2B5EF4-FFF2-40B4-BE49-F238E27FC236}">
                <a16:creationId xmlns:a16="http://schemas.microsoft.com/office/drawing/2014/main" id="{FD820014-5490-B843-A747-F2F6709F1CC9}"/>
              </a:ext>
            </a:extLst>
          </p:cNvPr>
          <p:cNvSpPr txBox="1"/>
          <p:nvPr/>
        </p:nvSpPr>
        <p:spPr>
          <a:xfrm>
            <a:off x="995672" y="690035"/>
            <a:ext cx="3954929" cy="523220"/>
          </a:xfrm>
          <a:prstGeom prst="rect">
            <a:avLst/>
          </a:prstGeom>
          <a:noFill/>
        </p:spPr>
        <p:txBody>
          <a:bodyPr wrap="none" rtlCol="0">
            <a:spAutoFit/>
          </a:bodyPr>
          <a:lstStyle/>
          <a:p>
            <a:r>
              <a:rPr lang="id-ID" sz="28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BASIC STRUCTURE</a:t>
            </a:r>
          </a:p>
        </p:txBody>
      </p:sp>
      <p:sp>
        <p:nvSpPr>
          <p:cNvPr id="8" name="TextBox 7">
            <a:extLst>
              <a:ext uri="{FF2B5EF4-FFF2-40B4-BE49-F238E27FC236}">
                <a16:creationId xmlns:a16="http://schemas.microsoft.com/office/drawing/2014/main" id="{FBA35805-371D-114D-9C43-3A2343E00F49}"/>
              </a:ext>
            </a:extLst>
          </p:cNvPr>
          <p:cNvSpPr txBox="1"/>
          <p:nvPr/>
        </p:nvSpPr>
        <p:spPr>
          <a:xfrm>
            <a:off x="995672" y="1099467"/>
            <a:ext cx="1361270" cy="523220"/>
          </a:xfrm>
          <a:prstGeom prst="rect">
            <a:avLst/>
          </a:prstGeom>
          <a:noFill/>
        </p:spPr>
        <p:txBody>
          <a:bodyPr wrap="none" rtlCol="0">
            <a:spAutoFit/>
          </a:bodyPr>
          <a:lstStyle/>
          <a:p>
            <a:r>
              <a:rPr lang="id-ID" sz="28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HTML</a:t>
            </a:r>
          </a:p>
        </p:txBody>
      </p:sp>
      <p:sp>
        <p:nvSpPr>
          <p:cNvPr id="9" name="Rectangle 8">
            <a:extLst>
              <a:ext uri="{FF2B5EF4-FFF2-40B4-BE49-F238E27FC236}">
                <a16:creationId xmlns:a16="http://schemas.microsoft.com/office/drawing/2014/main" id="{048BF203-B925-4C4F-B3BB-752808B25E90}"/>
              </a:ext>
            </a:extLst>
          </p:cNvPr>
          <p:cNvSpPr/>
          <p:nvPr/>
        </p:nvSpPr>
        <p:spPr>
          <a:xfrm>
            <a:off x="995671" y="2032119"/>
            <a:ext cx="5226453" cy="1815882"/>
          </a:xfrm>
          <a:prstGeom prst="rect">
            <a:avLst/>
          </a:prstGeom>
        </p:spPr>
        <p:txBody>
          <a:bodyPr wrap="square">
            <a:spAutoFit/>
          </a:bodyPr>
          <a:lstStyle/>
          <a:p>
            <a:pPr marL="285750" indent="-28575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Basic HTML </a:t>
            </a:r>
          </a:p>
          <a:p>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     [Tags, Elements, Attributes, Lists, Color Codes]</a:t>
            </a:r>
          </a:p>
          <a:p>
            <a:pPr marL="285750" indent="-28575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HTML Forms</a:t>
            </a:r>
          </a:p>
          <a:p>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     [Inputs, Text Field, Checkbox, Radio Button, Buttons]</a:t>
            </a:r>
          </a:p>
          <a:p>
            <a:endPar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endParaRPr>
          </a:p>
        </p:txBody>
      </p:sp>
      <p:pic>
        <p:nvPicPr>
          <p:cNvPr id="2" name="Picture 1">
            <a:extLst>
              <a:ext uri="{FF2B5EF4-FFF2-40B4-BE49-F238E27FC236}">
                <a16:creationId xmlns:a16="http://schemas.microsoft.com/office/drawing/2014/main" id="{48BC6DBF-2313-FC4D-9618-DCB20655BCCF}"/>
              </a:ext>
            </a:extLst>
          </p:cNvPr>
          <p:cNvPicPr>
            <a:picLocks noChangeAspect="1"/>
          </p:cNvPicPr>
          <p:nvPr/>
        </p:nvPicPr>
        <p:blipFill>
          <a:blip r:embed="rId2"/>
          <a:stretch>
            <a:fillRect/>
          </a:stretch>
        </p:blipFill>
        <p:spPr>
          <a:xfrm>
            <a:off x="7035350" y="1472981"/>
            <a:ext cx="4774141" cy="5025411"/>
          </a:xfrm>
          <a:prstGeom prst="rect">
            <a:avLst/>
          </a:prstGeom>
        </p:spPr>
      </p:pic>
    </p:spTree>
    <p:extLst>
      <p:ext uri="{BB962C8B-B14F-4D97-AF65-F5344CB8AC3E}">
        <p14:creationId xmlns:p14="http://schemas.microsoft.com/office/powerpoint/2010/main" val="1303732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21B1B5-38D1-004D-9E9D-CA5F27B38FBD}"/>
              </a:ext>
            </a:extLst>
          </p:cNvPr>
          <p:cNvSpPr/>
          <p:nvPr/>
        </p:nvSpPr>
        <p:spPr>
          <a:xfrm>
            <a:off x="604536" y="545123"/>
            <a:ext cx="10982928" cy="41718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8" name="TextBox 17"/>
          <p:cNvSpPr txBox="1"/>
          <p:nvPr/>
        </p:nvSpPr>
        <p:spPr>
          <a:xfrm>
            <a:off x="995672" y="690035"/>
            <a:ext cx="1936749" cy="523220"/>
          </a:xfrm>
          <a:prstGeom prst="rect">
            <a:avLst/>
          </a:prstGeom>
          <a:noFill/>
        </p:spPr>
        <p:txBody>
          <a:bodyPr wrap="none" rtlCol="0">
            <a:spAutoFit/>
          </a:bodyPr>
          <a:lstStyle/>
          <a:p>
            <a:r>
              <a:rPr lang="id-ID" sz="28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STYLING</a:t>
            </a:r>
          </a:p>
        </p:txBody>
      </p:sp>
      <p:sp>
        <p:nvSpPr>
          <p:cNvPr id="5" name="TextBox 4">
            <a:extLst>
              <a:ext uri="{FF2B5EF4-FFF2-40B4-BE49-F238E27FC236}">
                <a16:creationId xmlns:a16="http://schemas.microsoft.com/office/drawing/2014/main" id="{7E351B3C-B119-F546-ADB2-B367DBBCD8EF}"/>
              </a:ext>
            </a:extLst>
          </p:cNvPr>
          <p:cNvSpPr txBox="1"/>
          <p:nvPr/>
        </p:nvSpPr>
        <p:spPr>
          <a:xfrm>
            <a:off x="995672" y="1099467"/>
            <a:ext cx="931665" cy="523220"/>
          </a:xfrm>
          <a:prstGeom prst="rect">
            <a:avLst/>
          </a:prstGeom>
          <a:noFill/>
        </p:spPr>
        <p:txBody>
          <a:bodyPr wrap="none" rtlCol="0">
            <a:spAutoFit/>
          </a:bodyPr>
          <a:lstStyle/>
          <a:p>
            <a:r>
              <a:rPr lang="id-ID" sz="28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CSS</a:t>
            </a:r>
          </a:p>
        </p:txBody>
      </p:sp>
      <p:sp>
        <p:nvSpPr>
          <p:cNvPr id="7" name="Rectangle 6">
            <a:extLst>
              <a:ext uri="{FF2B5EF4-FFF2-40B4-BE49-F238E27FC236}">
                <a16:creationId xmlns:a16="http://schemas.microsoft.com/office/drawing/2014/main" id="{1DF28E02-CBFD-014E-9755-2EEADF729AC4}"/>
              </a:ext>
            </a:extLst>
          </p:cNvPr>
          <p:cNvSpPr/>
          <p:nvPr/>
        </p:nvSpPr>
        <p:spPr>
          <a:xfrm>
            <a:off x="995671" y="2032119"/>
            <a:ext cx="4724905" cy="2554545"/>
          </a:xfrm>
          <a:prstGeom prst="rect">
            <a:avLst/>
          </a:prstGeom>
        </p:spPr>
        <p:txBody>
          <a:bodyPr wrap="square">
            <a:spAutoFit/>
          </a:bodyPr>
          <a:lstStyle/>
          <a:p>
            <a:pPr marL="285750" indent="-28575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Basic CSS </a:t>
            </a:r>
          </a:p>
          <a:p>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     [Selectors, Styling, Background, ID, Font Family, Padding, Margin, Hover]</a:t>
            </a:r>
          </a:p>
          <a:p>
            <a:pPr marL="285750" indent="-28575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Advance CSS</a:t>
            </a:r>
          </a:p>
          <a:p>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     [Border Radius, Opacity, Cursor, Layers, Position, Display]</a:t>
            </a:r>
          </a:p>
          <a:p>
            <a:pPr marL="285750" indent="-28575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Template, design using CSS div tags.</a:t>
            </a:r>
          </a:p>
          <a:p>
            <a:endPar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endParaRPr>
          </a:p>
        </p:txBody>
      </p:sp>
      <p:pic>
        <p:nvPicPr>
          <p:cNvPr id="8" name="Picture 7">
            <a:extLst>
              <a:ext uri="{FF2B5EF4-FFF2-40B4-BE49-F238E27FC236}">
                <a16:creationId xmlns:a16="http://schemas.microsoft.com/office/drawing/2014/main" id="{B938212C-6022-C745-9BD4-81033D10A0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511175"/>
            <a:ext cx="5687683" cy="4265762"/>
          </a:xfrm>
          <a:prstGeom prst="rect">
            <a:avLst/>
          </a:prstGeom>
        </p:spPr>
      </p:pic>
    </p:spTree>
    <p:extLst>
      <p:ext uri="{BB962C8B-B14F-4D97-AF65-F5344CB8AC3E}">
        <p14:creationId xmlns:p14="http://schemas.microsoft.com/office/powerpoint/2010/main" val="20621758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D65D078-28BC-5442-9C8C-36E9D2486144}"/>
              </a:ext>
            </a:extLst>
          </p:cNvPr>
          <p:cNvSpPr/>
          <p:nvPr/>
        </p:nvSpPr>
        <p:spPr>
          <a:xfrm>
            <a:off x="604536" y="545123"/>
            <a:ext cx="10982928" cy="41718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6" name="Rectangle 5">
            <a:extLst>
              <a:ext uri="{FF2B5EF4-FFF2-40B4-BE49-F238E27FC236}">
                <a16:creationId xmlns:a16="http://schemas.microsoft.com/office/drawing/2014/main" id="{7829DABF-3867-1542-90CA-DF9D9B3B3DCD}"/>
              </a:ext>
            </a:extLst>
          </p:cNvPr>
          <p:cNvSpPr/>
          <p:nvPr/>
        </p:nvSpPr>
        <p:spPr>
          <a:xfrm>
            <a:off x="995671" y="2032119"/>
            <a:ext cx="4724905" cy="1569660"/>
          </a:xfrm>
          <a:prstGeom prst="rect">
            <a:avLst/>
          </a:prstGeom>
        </p:spPr>
        <p:txBody>
          <a:bodyPr wrap="square">
            <a:spAutoFit/>
          </a:bodyPr>
          <a:lstStyle/>
          <a:p>
            <a:pPr marL="285750" indent="-28575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Basic jQuery </a:t>
            </a:r>
          </a:p>
          <a:p>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     [Syntax, Operators, Variables, Events, Alerts]</a:t>
            </a:r>
          </a:p>
          <a:p>
            <a:pPr marL="285750" indent="-285750">
              <a:buFont typeface="Arial" panose="020B0604020202020204" pitchFamily="34" charset="0"/>
              <a:buChar char="•"/>
            </a:pPr>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Advance jQuery</a:t>
            </a:r>
          </a:p>
          <a:p>
            <a:r>
              <a:rPr lang="en-US" sz="1600" spc="300" dirty="0">
                <a:solidFill>
                  <a:schemeClr val="bg1"/>
                </a:solidFill>
                <a:latin typeface="Lato Light" panose="020F0502020204030203" pitchFamily="34" charset="0"/>
                <a:ea typeface="Lato Light" panose="020F0502020204030203" pitchFamily="34" charset="0"/>
                <a:cs typeface="Lato Light" panose="020F0502020204030203" pitchFamily="34" charset="0"/>
              </a:rPr>
              <a:t>     [DOM Manipulation, addClass, removeClass]</a:t>
            </a:r>
          </a:p>
        </p:txBody>
      </p:sp>
      <p:sp>
        <p:nvSpPr>
          <p:cNvPr id="18" name="TextBox 17"/>
          <p:cNvSpPr txBox="1"/>
          <p:nvPr/>
        </p:nvSpPr>
        <p:spPr>
          <a:xfrm>
            <a:off x="995672" y="690035"/>
            <a:ext cx="3565400" cy="523220"/>
          </a:xfrm>
          <a:prstGeom prst="rect">
            <a:avLst/>
          </a:prstGeom>
          <a:noFill/>
        </p:spPr>
        <p:txBody>
          <a:bodyPr wrap="none" rtlCol="0">
            <a:spAutoFit/>
          </a:bodyPr>
          <a:lstStyle/>
          <a:p>
            <a:r>
              <a:rPr lang="id-ID" sz="28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FUNCTIONALITY</a:t>
            </a:r>
          </a:p>
        </p:txBody>
      </p:sp>
      <p:sp>
        <p:nvSpPr>
          <p:cNvPr id="5" name="TextBox 4">
            <a:extLst>
              <a:ext uri="{FF2B5EF4-FFF2-40B4-BE49-F238E27FC236}">
                <a16:creationId xmlns:a16="http://schemas.microsoft.com/office/drawing/2014/main" id="{7E351B3C-B119-F546-ADB2-B367DBBCD8EF}"/>
              </a:ext>
            </a:extLst>
          </p:cNvPr>
          <p:cNvSpPr txBox="1"/>
          <p:nvPr/>
        </p:nvSpPr>
        <p:spPr>
          <a:xfrm>
            <a:off x="995672" y="1099467"/>
            <a:ext cx="4716356" cy="523220"/>
          </a:xfrm>
          <a:prstGeom prst="rect">
            <a:avLst/>
          </a:prstGeom>
          <a:noFill/>
        </p:spPr>
        <p:txBody>
          <a:bodyPr wrap="none" rtlCol="0">
            <a:spAutoFit/>
          </a:bodyPr>
          <a:lstStyle/>
          <a:p>
            <a:r>
              <a:rPr lang="id-ID" sz="2800" spc="300" dirty="0">
                <a:solidFill>
                  <a:schemeClr val="bg1"/>
                </a:solidFill>
                <a:latin typeface="Lato Heavy" panose="020F0502020204030203" pitchFamily="34" charset="0"/>
                <a:ea typeface="Lato Heavy" panose="020F0502020204030203" pitchFamily="34" charset="0"/>
                <a:cs typeface="Lato Heavy" panose="020F0502020204030203" pitchFamily="34" charset="0"/>
              </a:rPr>
              <a:t>JQUERY (JAVASCRIPT)</a:t>
            </a:r>
          </a:p>
        </p:txBody>
      </p:sp>
      <p:pic>
        <p:nvPicPr>
          <p:cNvPr id="2" name="Picture 1">
            <a:extLst>
              <a:ext uri="{FF2B5EF4-FFF2-40B4-BE49-F238E27FC236}">
                <a16:creationId xmlns:a16="http://schemas.microsoft.com/office/drawing/2014/main" id="{FF388621-1FA1-3C49-951C-DA39266991EF}"/>
              </a:ext>
            </a:extLst>
          </p:cNvPr>
          <p:cNvPicPr>
            <a:picLocks noChangeAspect="1"/>
          </p:cNvPicPr>
          <p:nvPr/>
        </p:nvPicPr>
        <p:blipFill>
          <a:blip r:embed="rId2"/>
          <a:stretch>
            <a:fillRect/>
          </a:stretch>
        </p:blipFill>
        <p:spPr>
          <a:xfrm>
            <a:off x="6137861" y="2228193"/>
            <a:ext cx="5665256" cy="3909026"/>
          </a:xfrm>
          <a:prstGeom prst="rect">
            <a:avLst/>
          </a:prstGeom>
        </p:spPr>
      </p:pic>
    </p:spTree>
    <p:extLst>
      <p:ext uri="{BB962C8B-B14F-4D97-AF65-F5344CB8AC3E}">
        <p14:creationId xmlns:p14="http://schemas.microsoft.com/office/powerpoint/2010/main" val="384118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0678511" y="0"/>
            <a:ext cx="462456"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TextBox 6"/>
          <p:cNvSpPr txBox="1"/>
          <p:nvPr/>
        </p:nvSpPr>
        <p:spPr>
          <a:xfrm>
            <a:off x="622174" y="419100"/>
            <a:ext cx="3145413" cy="523220"/>
          </a:xfrm>
          <a:prstGeom prst="rect">
            <a:avLst/>
          </a:prstGeom>
          <a:noFill/>
        </p:spPr>
        <p:txBody>
          <a:bodyPr wrap="none" rtlCol="0">
            <a:spAutoFit/>
          </a:bodyPr>
          <a:lstStyle/>
          <a:p>
            <a:r>
              <a:rPr lang="id-ID" sz="2800" spc="300" dirty="0">
                <a:latin typeface="Lato Heavy" panose="020F0502020204030203" pitchFamily="34" charset="0"/>
                <a:ea typeface="Lato Heavy" panose="020F0502020204030203" pitchFamily="34" charset="0"/>
                <a:cs typeface="Lato Heavy" panose="020F0502020204030203" pitchFamily="34" charset="0"/>
              </a:rPr>
              <a:t>SCREENSHOTS</a:t>
            </a:r>
          </a:p>
        </p:txBody>
      </p:sp>
      <p:pic>
        <p:nvPicPr>
          <p:cNvPr id="10" name="Picture 9">
            <a:extLst>
              <a:ext uri="{FF2B5EF4-FFF2-40B4-BE49-F238E27FC236}">
                <a16:creationId xmlns:a16="http://schemas.microsoft.com/office/drawing/2014/main" id="{97C4D2B2-710B-1D45-9A6C-62077B678AC5}"/>
              </a:ext>
            </a:extLst>
          </p:cNvPr>
          <p:cNvPicPr/>
          <p:nvPr/>
        </p:nvPicPr>
        <p:blipFill rotWithShape="1">
          <a:blip r:embed="rId2" cstate="print">
            <a:extLst>
              <a:ext uri="{28A0092B-C50C-407E-A947-70E740481C1C}">
                <a14:useLocalDpi xmlns:a14="http://schemas.microsoft.com/office/drawing/2010/main" val="0"/>
              </a:ext>
            </a:extLst>
          </a:blip>
          <a:srcRect t="969"/>
          <a:stretch/>
        </p:blipFill>
        <p:spPr bwMode="auto">
          <a:xfrm>
            <a:off x="737787" y="1267404"/>
            <a:ext cx="9530819" cy="517149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33882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0678511" y="0"/>
            <a:ext cx="462456"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TextBox 6"/>
          <p:cNvSpPr txBox="1"/>
          <p:nvPr/>
        </p:nvSpPr>
        <p:spPr>
          <a:xfrm>
            <a:off x="622174" y="419100"/>
            <a:ext cx="3145413" cy="523220"/>
          </a:xfrm>
          <a:prstGeom prst="rect">
            <a:avLst/>
          </a:prstGeom>
          <a:noFill/>
        </p:spPr>
        <p:txBody>
          <a:bodyPr wrap="none" rtlCol="0">
            <a:spAutoFit/>
          </a:bodyPr>
          <a:lstStyle/>
          <a:p>
            <a:r>
              <a:rPr lang="id-ID" sz="2800" spc="300" dirty="0">
                <a:latin typeface="Lato Heavy" panose="020F0502020204030203" pitchFamily="34" charset="0"/>
                <a:ea typeface="Lato Heavy" panose="020F0502020204030203" pitchFamily="34" charset="0"/>
                <a:cs typeface="Lato Heavy" panose="020F0502020204030203" pitchFamily="34" charset="0"/>
              </a:rPr>
              <a:t>SCREENSHOTS</a:t>
            </a:r>
          </a:p>
        </p:txBody>
      </p:sp>
      <p:pic>
        <p:nvPicPr>
          <p:cNvPr id="8" name="Picture 7">
            <a:extLst>
              <a:ext uri="{FF2B5EF4-FFF2-40B4-BE49-F238E27FC236}">
                <a16:creationId xmlns:a16="http://schemas.microsoft.com/office/drawing/2014/main" id="{F9550DAD-1DEA-4041-9C26-E545023C3BFD}"/>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717180" y="1219200"/>
            <a:ext cx="9636064" cy="5219700"/>
          </a:xfrm>
          <a:prstGeom prst="rect">
            <a:avLst/>
          </a:prstGeom>
        </p:spPr>
      </p:pic>
    </p:spTree>
    <p:extLst>
      <p:ext uri="{BB962C8B-B14F-4D97-AF65-F5344CB8AC3E}">
        <p14:creationId xmlns:p14="http://schemas.microsoft.com/office/powerpoint/2010/main" val="18552874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1830</TotalTime>
  <Words>344</Words>
  <Application>Microsoft Macintosh PowerPoint</Application>
  <PresentationFormat>Widescreen</PresentationFormat>
  <Paragraphs>55</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Calibri Light</vt:lpstr>
      <vt:lpstr>Lato</vt:lpstr>
      <vt:lpstr>Lato Heavy</vt:lpstr>
      <vt:lpstr>Lato Light</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Anmol Jain</cp:lastModifiedBy>
  <cp:revision>86</cp:revision>
  <dcterms:created xsi:type="dcterms:W3CDTF">2018-07-25T04:51:32Z</dcterms:created>
  <dcterms:modified xsi:type="dcterms:W3CDTF">2019-10-10T07:00:35Z</dcterms:modified>
</cp:coreProperties>
</file>

<file path=docProps/thumbnail.jpeg>
</file>